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handoutMasterIdLst>
    <p:handoutMasterId r:id="rId59"/>
  </p:handoutMasterIdLst>
  <p:sldIdLst>
    <p:sldId id="484" r:id="rId2"/>
    <p:sldId id="485" r:id="rId3"/>
    <p:sldId id="348" r:id="rId4"/>
    <p:sldId id="397" r:id="rId5"/>
    <p:sldId id="401" r:id="rId6"/>
    <p:sldId id="444" r:id="rId7"/>
    <p:sldId id="445" r:id="rId8"/>
    <p:sldId id="449" r:id="rId9"/>
    <p:sldId id="490" r:id="rId10"/>
    <p:sldId id="486" r:id="rId11"/>
    <p:sldId id="487" r:id="rId12"/>
    <p:sldId id="386" r:id="rId13"/>
    <p:sldId id="361" r:id="rId14"/>
    <p:sldId id="363" r:id="rId15"/>
    <p:sldId id="450" r:id="rId16"/>
    <p:sldId id="497" r:id="rId17"/>
    <p:sldId id="388" r:id="rId18"/>
    <p:sldId id="493" r:id="rId19"/>
    <p:sldId id="389" r:id="rId20"/>
    <p:sldId id="451" r:id="rId21"/>
    <p:sldId id="394" r:id="rId22"/>
    <p:sldId id="395" r:id="rId23"/>
    <p:sldId id="396" r:id="rId24"/>
    <p:sldId id="404" r:id="rId25"/>
    <p:sldId id="403" r:id="rId26"/>
    <p:sldId id="406" r:id="rId27"/>
    <p:sldId id="407" r:id="rId28"/>
    <p:sldId id="411" r:id="rId29"/>
    <p:sldId id="413" r:id="rId30"/>
    <p:sldId id="460" r:id="rId31"/>
    <p:sldId id="461" r:id="rId32"/>
    <p:sldId id="470" r:id="rId33"/>
    <p:sldId id="415" r:id="rId34"/>
    <p:sldId id="428" r:id="rId35"/>
    <p:sldId id="416" r:id="rId36"/>
    <p:sldId id="377" r:id="rId37"/>
    <p:sldId id="417" r:id="rId38"/>
    <p:sldId id="418" r:id="rId39"/>
    <p:sldId id="423" r:id="rId40"/>
    <p:sldId id="424" r:id="rId41"/>
    <p:sldId id="494" r:id="rId42"/>
    <p:sldId id="376" r:id="rId43"/>
    <p:sldId id="414" r:id="rId44"/>
    <p:sldId id="495" r:id="rId45"/>
    <p:sldId id="498" r:id="rId46"/>
    <p:sldId id="392" r:id="rId47"/>
    <p:sldId id="433" r:id="rId48"/>
    <p:sldId id="374" r:id="rId49"/>
    <p:sldId id="499" r:id="rId50"/>
    <p:sldId id="426" r:id="rId51"/>
    <p:sldId id="425" r:id="rId52"/>
    <p:sldId id="430" r:id="rId53"/>
    <p:sldId id="443" r:id="rId54"/>
    <p:sldId id="489" r:id="rId55"/>
    <p:sldId id="372" r:id="rId56"/>
    <p:sldId id="488" r:id="rId57"/>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45" userDrawn="1">
          <p15:clr>
            <a:srgbClr val="A4A3A4"/>
          </p15:clr>
        </p15:guide>
        <p15:guide id="2" pos="2880" userDrawn="1">
          <p15:clr>
            <a:srgbClr val="A4A3A4"/>
          </p15:clr>
        </p15:guide>
        <p15:guide id="3"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eep Arora" initials="SA" lastIdx="0" clrIdx="0">
    <p:extLst>
      <p:ext uri="{19B8F6BF-5375-455C-9EA6-DF929625EA0E}">
        <p15:presenceInfo xmlns:p15="http://schemas.microsoft.com/office/powerpoint/2012/main" userId="Sandeep Aro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5B602"/>
    <a:srgbClr val="6666FF"/>
    <a:srgbClr val="FF7C80"/>
    <a:srgbClr val="FF6600"/>
    <a:srgbClr val="FF3300"/>
    <a:srgbClr val="CCFFFF"/>
    <a:srgbClr val="CC99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384" autoAdjust="0"/>
  </p:normalViewPr>
  <p:slideViewPr>
    <p:cSldViewPr>
      <p:cViewPr varScale="1">
        <p:scale>
          <a:sx n="72" d="100"/>
          <a:sy n="72" d="100"/>
        </p:scale>
        <p:origin x="1020" y="52"/>
      </p:cViewPr>
      <p:guideLst>
        <p:guide orient="horz" pos="1145"/>
        <p:guide pos="2880"/>
        <p:guide orient="horz" pos="216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8" d="100"/>
          <a:sy n="48" d="100"/>
        </p:scale>
        <p:origin x="2898"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523E17-2F79-438C-A3C0-A9329F77D195}" type="doc">
      <dgm:prSet loTypeId="urn:microsoft.com/office/officeart/2005/8/layout/hierarchy3" loCatId="list" qsTypeId="urn:microsoft.com/office/officeart/2005/8/quickstyle/simple4" qsCatId="simple" csTypeId="urn:microsoft.com/office/officeart/2005/8/colors/colorful3" csCatId="colorful" phldr="1"/>
      <dgm:spPr/>
      <dgm:t>
        <a:bodyPr/>
        <a:lstStyle/>
        <a:p>
          <a:endParaRPr lang="en-US"/>
        </a:p>
      </dgm:t>
    </dgm:pt>
    <dgm:pt modelId="{459E3558-0791-418A-9CC6-87BEB6335407}">
      <dgm:prSet phldrT="[Text]" custT="1"/>
      <dgm:spPr/>
      <dgm:t>
        <a:bodyPr/>
        <a:lstStyle/>
        <a:p>
          <a:r>
            <a:rPr lang="en-US" sz="2000" dirty="0"/>
            <a:t>Proactive</a:t>
          </a:r>
        </a:p>
      </dgm:t>
    </dgm:pt>
    <dgm:pt modelId="{87FF15E8-7CBB-45D9-8199-AE3711B312FD}" type="parTrans" cxnId="{4AF8FEF8-7ED8-45AB-B4E9-4EBCDF6ABE31}">
      <dgm:prSet/>
      <dgm:spPr/>
      <dgm:t>
        <a:bodyPr/>
        <a:lstStyle/>
        <a:p>
          <a:endParaRPr lang="en-US"/>
        </a:p>
      </dgm:t>
    </dgm:pt>
    <dgm:pt modelId="{7764FF3A-5584-4ACB-A690-CA94B88D6905}" type="sibTrans" cxnId="{4AF8FEF8-7ED8-45AB-B4E9-4EBCDF6ABE31}">
      <dgm:prSet/>
      <dgm:spPr/>
      <dgm:t>
        <a:bodyPr/>
        <a:lstStyle/>
        <a:p>
          <a:endParaRPr lang="en-US"/>
        </a:p>
      </dgm:t>
    </dgm:pt>
    <dgm:pt modelId="{5B29598F-5E19-4CE4-88D5-C7DCC52A6BA0}">
      <dgm:prSet phldrT="[Text]"/>
      <dgm:spPr/>
      <dgm:t>
        <a:bodyPr/>
        <a:lstStyle/>
        <a:p>
          <a:r>
            <a:rPr lang="en-US" dirty="0"/>
            <a:t>Mandated Audit</a:t>
          </a:r>
        </a:p>
      </dgm:t>
    </dgm:pt>
    <dgm:pt modelId="{77E9C833-7C96-459D-8655-7312F8A1FE6A}" type="parTrans" cxnId="{98EAEB78-4A4C-4A73-8214-A6DE9CBED87A}">
      <dgm:prSet/>
      <dgm:spPr/>
      <dgm:t>
        <a:bodyPr/>
        <a:lstStyle/>
        <a:p>
          <a:endParaRPr lang="en-US"/>
        </a:p>
      </dgm:t>
    </dgm:pt>
    <dgm:pt modelId="{C69BACF9-75AF-4FDC-8D0A-C6D5582A63BE}" type="sibTrans" cxnId="{98EAEB78-4A4C-4A73-8214-A6DE9CBED87A}">
      <dgm:prSet/>
      <dgm:spPr/>
      <dgm:t>
        <a:bodyPr/>
        <a:lstStyle/>
        <a:p>
          <a:endParaRPr lang="en-US"/>
        </a:p>
      </dgm:t>
    </dgm:pt>
    <dgm:pt modelId="{F9F84E45-B2A2-4FE6-A953-AAB18BDCF376}">
      <dgm:prSet phldrT="[Text]"/>
      <dgm:spPr/>
      <dgm:t>
        <a:bodyPr/>
        <a:lstStyle/>
        <a:p>
          <a:r>
            <a:rPr lang="en-US" dirty="0"/>
            <a:t>Regulatory Compliance</a:t>
          </a:r>
        </a:p>
      </dgm:t>
    </dgm:pt>
    <dgm:pt modelId="{E98A29B8-A944-471C-BF18-0AFFE089B65E}" type="parTrans" cxnId="{D95ACDC0-9F17-46C3-B26E-B81A9A0B991A}">
      <dgm:prSet/>
      <dgm:spPr/>
      <dgm:t>
        <a:bodyPr/>
        <a:lstStyle/>
        <a:p>
          <a:endParaRPr lang="en-US"/>
        </a:p>
      </dgm:t>
    </dgm:pt>
    <dgm:pt modelId="{17664884-02F5-4052-8885-1A8455A3AE9F}" type="sibTrans" cxnId="{D95ACDC0-9F17-46C3-B26E-B81A9A0B991A}">
      <dgm:prSet/>
      <dgm:spPr/>
      <dgm:t>
        <a:bodyPr/>
        <a:lstStyle/>
        <a:p>
          <a:endParaRPr lang="en-US"/>
        </a:p>
      </dgm:t>
    </dgm:pt>
    <dgm:pt modelId="{7C798117-5F47-4BB9-9642-3986CBCF1869}">
      <dgm:prSet phldrT="[Text]"/>
      <dgm:spPr/>
      <dgm:t>
        <a:bodyPr/>
        <a:lstStyle/>
        <a:p>
          <a:r>
            <a:rPr lang="en-US" dirty="0"/>
            <a:t>Diagnostic Tool – Prevent Fraud</a:t>
          </a:r>
        </a:p>
      </dgm:t>
    </dgm:pt>
    <dgm:pt modelId="{37190814-E57A-4483-878C-12CE8DF82738}" type="parTrans" cxnId="{CCFAC4A0-69A8-42EB-A4E7-4041E75496A8}">
      <dgm:prSet/>
      <dgm:spPr/>
      <dgm:t>
        <a:bodyPr/>
        <a:lstStyle/>
        <a:p>
          <a:endParaRPr lang="en-US"/>
        </a:p>
      </dgm:t>
    </dgm:pt>
    <dgm:pt modelId="{5E06B9FA-1213-4F9E-8D6C-1F72116CC17E}" type="sibTrans" cxnId="{CCFAC4A0-69A8-42EB-A4E7-4041E75496A8}">
      <dgm:prSet/>
      <dgm:spPr/>
      <dgm:t>
        <a:bodyPr/>
        <a:lstStyle/>
        <a:p>
          <a:endParaRPr lang="en-US"/>
        </a:p>
      </dgm:t>
    </dgm:pt>
    <dgm:pt modelId="{87BB368A-2BC9-4A7F-BF4F-F07E32BC024A}">
      <dgm:prSet phldrT="[Text]" custT="1"/>
      <dgm:spPr/>
      <dgm:t>
        <a:bodyPr/>
        <a:lstStyle/>
        <a:p>
          <a:r>
            <a:rPr lang="en-US" sz="2000" dirty="0"/>
            <a:t>Reactive</a:t>
          </a:r>
        </a:p>
      </dgm:t>
    </dgm:pt>
    <dgm:pt modelId="{469A60A0-4915-4126-8613-8B007FDBE7AF}" type="parTrans" cxnId="{C1D204B2-79CF-4201-AA95-635763664055}">
      <dgm:prSet/>
      <dgm:spPr/>
      <dgm:t>
        <a:bodyPr/>
        <a:lstStyle/>
        <a:p>
          <a:endParaRPr lang="en-US"/>
        </a:p>
      </dgm:t>
    </dgm:pt>
    <dgm:pt modelId="{29D0F30E-539C-45A9-B437-649AA6E466E3}" type="sibTrans" cxnId="{C1D204B2-79CF-4201-AA95-635763664055}">
      <dgm:prSet/>
      <dgm:spPr/>
      <dgm:t>
        <a:bodyPr/>
        <a:lstStyle/>
        <a:p>
          <a:endParaRPr lang="en-US"/>
        </a:p>
      </dgm:t>
    </dgm:pt>
    <dgm:pt modelId="{28644E07-7FE4-4EFF-9CF7-FFAA287300BF}">
      <dgm:prSet phldrT="[Text]"/>
      <dgm:spPr/>
      <dgm:t>
        <a:bodyPr/>
        <a:lstStyle/>
        <a:p>
          <a:r>
            <a:rPr lang="en-US" dirty="0"/>
            <a:t>Investigate Fraud Suspicions</a:t>
          </a:r>
        </a:p>
      </dgm:t>
    </dgm:pt>
    <dgm:pt modelId="{1226B1DE-37B4-4D4D-8D95-1C4DE0E8CB84}" type="parTrans" cxnId="{26E399FC-04BB-4D3A-9BE6-E93E14DDE554}">
      <dgm:prSet/>
      <dgm:spPr/>
      <dgm:t>
        <a:bodyPr/>
        <a:lstStyle/>
        <a:p>
          <a:endParaRPr lang="en-US"/>
        </a:p>
      </dgm:t>
    </dgm:pt>
    <dgm:pt modelId="{863D5881-D0E4-4B7E-8606-46FD5FE5093E}" type="sibTrans" cxnId="{26E399FC-04BB-4D3A-9BE6-E93E14DDE554}">
      <dgm:prSet/>
      <dgm:spPr/>
      <dgm:t>
        <a:bodyPr/>
        <a:lstStyle/>
        <a:p>
          <a:endParaRPr lang="en-US"/>
        </a:p>
      </dgm:t>
    </dgm:pt>
    <dgm:pt modelId="{B7CA08B4-E4FE-4695-94A3-01F951512D0E}">
      <dgm:prSet phldrT="[Text]"/>
      <dgm:spPr/>
      <dgm:t>
        <a:bodyPr/>
        <a:lstStyle/>
        <a:p>
          <a:r>
            <a:rPr lang="en-US" dirty="0"/>
            <a:t>Gather Evidence</a:t>
          </a:r>
        </a:p>
      </dgm:t>
    </dgm:pt>
    <dgm:pt modelId="{FE45FB2F-6D69-4E26-8050-141E4A66CC34}" type="parTrans" cxnId="{702B7F90-003C-4C33-94DA-00AC4785E2E5}">
      <dgm:prSet/>
      <dgm:spPr/>
      <dgm:t>
        <a:bodyPr/>
        <a:lstStyle/>
        <a:p>
          <a:endParaRPr lang="en-US"/>
        </a:p>
      </dgm:t>
    </dgm:pt>
    <dgm:pt modelId="{66572718-D830-473C-9FA2-C0BAD6F42A96}" type="sibTrans" cxnId="{702B7F90-003C-4C33-94DA-00AC4785E2E5}">
      <dgm:prSet/>
      <dgm:spPr/>
      <dgm:t>
        <a:bodyPr/>
        <a:lstStyle/>
        <a:p>
          <a:endParaRPr lang="en-US"/>
        </a:p>
      </dgm:t>
    </dgm:pt>
    <dgm:pt modelId="{6F8BB461-224E-48C0-B074-3EE10F3A6803}">
      <dgm:prSet phldrT="[Text]"/>
      <dgm:spPr/>
      <dgm:t>
        <a:bodyPr/>
        <a:lstStyle/>
        <a:p>
          <a:r>
            <a:rPr lang="en-US" dirty="0"/>
            <a:t>Litigation Support</a:t>
          </a:r>
        </a:p>
      </dgm:t>
    </dgm:pt>
    <dgm:pt modelId="{C149160C-EC76-4289-9A28-0442BF77DFD0}" type="parTrans" cxnId="{9C42B8D7-4FCC-4DC4-8830-E0A681747CD1}">
      <dgm:prSet/>
      <dgm:spPr/>
      <dgm:t>
        <a:bodyPr/>
        <a:lstStyle/>
        <a:p>
          <a:endParaRPr lang="en-US"/>
        </a:p>
      </dgm:t>
    </dgm:pt>
    <dgm:pt modelId="{EDB16F75-1F9F-46E2-9CC6-80FDBB201C3A}" type="sibTrans" cxnId="{9C42B8D7-4FCC-4DC4-8830-E0A681747CD1}">
      <dgm:prSet/>
      <dgm:spPr/>
      <dgm:t>
        <a:bodyPr/>
        <a:lstStyle/>
        <a:p>
          <a:endParaRPr lang="en-US"/>
        </a:p>
      </dgm:t>
    </dgm:pt>
    <dgm:pt modelId="{5D884483-3DDD-4AC7-A573-35E7DA24F645}">
      <dgm:prSet phldrT="[Text]"/>
      <dgm:spPr/>
      <dgm:t>
        <a:bodyPr/>
        <a:lstStyle/>
        <a:p>
          <a:r>
            <a:rPr lang="en-US" dirty="0"/>
            <a:t>Investigation of Allegations</a:t>
          </a:r>
        </a:p>
      </dgm:t>
    </dgm:pt>
    <dgm:pt modelId="{DED6D657-4122-4A25-A453-D958E78EC1E1}" type="parTrans" cxnId="{10472662-9F86-4BC5-B113-E5373115A00F}">
      <dgm:prSet/>
      <dgm:spPr/>
      <dgm:t>
        <a:bodyPr/>
        <a:lstStyle/>
        <a:p>
          <a:endParaRPr lang="en-US"/>
        </a:p>
      </dgm:t>
    </dgm:pt>
    <dgm:pt modelId="{37DF3CAE-BB0E-49BE-9DF7-57E3DDCE87B7}" type="sibTrans" cxnId="{10472662-9F86-4BC5-B113-E5373115A00F}">
      <dgm:prSet/>
      <dgm:spPr/>
      <dgm:t>
        <a:bodyPr/>
        <a:lstStyle/>
        <a:p>
          <a:endParaRPr lang="en-US"/>
        </a:p>
      </dgm:t>
    </dgm:pt>
    <dgm:pt modelId="{6C581218-2C56-417A-BEB9-20C698797BC5}" type="pres">
      <dgm:prSet presAssocID="{B8523E17-2F79-438C-A3C0-A9329F77D195}" presName="diagram" presStyleCnt="0">
        <dgm:presLayoutVars>
          <dgm:chPref val="1"/>
          <dgm:dir/>
          <dgm:animOne val="branch"/>
          <dgm:animLvl val="lvl"/>
          <dgm:resizeHandles/>
        </dgm:presLayoutVars>
      </dgm:prSet>
      <dgm:spPr/>
    </dgm:pt>
    <dgm:pt modelId="{B88169C6-3BD5-4DCF-B35B-10614B79435F}" type="pres">
      <dgm:prSet presAssocID="{459E3558-0791-418A-9CC6-87BEB6335407}" presName="root" presStyleCnt="0"/>
      <dgm:spPr/>
    </dgm:pt>
    <dgm:pt modelId="{5B50CEDF-65D9-42D9-AF91-B47119DE13B8}" type="pres">
      <dgm:prSet presAssocID="{459E3558-0791-418A-9CC6-87BEB6335407}" presName="rootComposite" presStyleCnt="0"/>
      <dgm:spPr/>
    </dgm:pt>
    <dgm:pt modelId="{73CB3709-2529-44AB-BFD7-D359E640AE6C}" type="pres">
      <dgm:prSet presAssocID="{459E3558-0791-418A-9CC6-87BEB6335407}" presName="rootText" presStyleLbl="node1" presStyleIdx="0" presStyleCnt="2"/>
      <dgm:spPr/>
    </dgm:pt>
    <dgm:pt modelId="{5280F3F5-62B1-4373-BCF7-093A4F40E3B2}" type="pres">
      <dgm:prSet presAssocID="{459E3558-0791-418A-9CC6-87BEB6335407}" presName="rootConnector" presStyleLbl="node1" presStyleIdx="0" presStyleCnt="2"/>
      <dgm:spPr/>
    </dgm:pt>
    <dgm:pt modelId="{650DD97C-AA59-4CFC-86BE-18082D09B541}" type="pres">
      <dgm:prSet presAssocID="{459E3558-0791-418A-9CC6-87BEB6335407}" presName="childShape" presStyleCnt="0"/>
      <dgm:spPr/>
    </dgm:pt>
    <dgm:pt modelId="{2525C3B6-E371-4034-9011-61747358862A}" type="pres">
      <dgm:prSet presAssocID="{77E9C833-7C96-459D-8655-7312F8A1FE6A}" presName="Name13" presStyleLbl="parChTrans1D2" presStyleIdx="0" presStyleCnt="7"/>
      <dgm:spPr/>
    </dgm:pt>
    <dgm:pt modelId="{E8F4C6F3-4087-41E4-B10E-0091B0E3C234}" type="pres">
      <dgm:prSet presAssocID="{5B29598F-5E19-4CE4-88D5-C7DCC52A6BA0}" presName="childText" presStyleLbl="bgAcc1" presStyleIdx="0" presStyleCnt="7">
        <dgm:presLayoutVars>
          <dgm:bulletEnabled val="1"/>
        </dgm:presLayoutVars>
      </dgm:prSet>
      <dgm:spPr/>
    </dgm:pt>
    <dgm:pt modelId="{798D4ED8-9333-450C-B29B-F89979DE7D18}" type="pres">
      <dgm:prSet presAssocID="{E98A29B8-A944-471C-BF18-0AFFE089B65E}" presName="Name13" presStyleLbl="parChTrans1D2" presStyleIdx="1" presStyleCnt="7"/>
      <dgm:spPr/>
    </dgm:pt>
    <dgm:pt modelId="{A4704CA1-1D51-4CCF-B454-42EB35379D03}" type="pres">
      <dgm:prSet presAssocID="{F9F84E45-B2A2-4FE6-A953-AAB18BDCF376}" presName="childText" presStyleLbl="bgAcc1" presStyleIdx="1" presStyleCnt="7">
        <dgm:presLayoutVars>
          <dgm:bulletEnabled val="1"/>
        </dgm:presLayoutVars>
      </dgm:prSet>
      <dgm:spPr/>
    </dgm:pt>
    <dgm:pt modelId="{246479D5-CD5D-4C3A-BCF4-BAD5F4AF5F2A}" type="pres">
      <dgm:prSet presAssocID="{37190814-E57A-4483-878C-12CE8DF82738}" presName="Name13" presStyleLbl="parChTrans1D2" presStyleIdx="2" presStyleCnt="7"/>
      <dgm:spPr/>
    </dgm:pt>
    <dgm:pt modelId="{CCD1D5EC-CAD7-4A09-9B86-71313DA70EF5}" type="pres">
      <dgm:prSet presAssocID="{7C798117-5F47-4BB9-9642-3986CBCF1869}" presName="childText" presStyleLbl="bgAcc1" presStyleIdx="2" presStyleCnt="7">
        <dgm:presLayoutVars>
          <dgm:bulletEnabled val="1"/>
        </dgm:presLayoutVars>
      </dgm:prSet>
      <dgm:spPr/>
    </dgm:pt>
    <dgm:pt modelId="{493C98D7-1132-43D9-8682-007556E612B4}" type="pres">
      <dgm:prSet presAssocID="{DED6D657-4122-4A25-A453-D958E78EC1E1}" presName="Name13" presStyleLbl="parChTrans1D2" presStyleIdx="3" presStyleCnt="7"/>
      <dgm:spPr/>
    </dgm:pt>
    <dgm:pt modelId="{2F0F7C13-9894-4B77-BE7D-B26E9E38F55C}" type="pres">
      <dgm:prSet presAssocID="{5D884483-3DDD-4AC7-A573-35E7DA24F645}" presName="childText" presStyleLbl="bgAcc1" presStyleIdx="3" presStyleCnt="7">
        <dgm:presLayoutVars>
          <dgm:bulletEnabled val="1"/>
        </dgm:presLayoutVars>
      </dgm:prSet>
      <dgm:spPr/>
    </dgm:pt>
    <dgm:pt modelId="{6D129E31-47E7-4667-B5E7-CEB237294678}" type="pres">
      <dgm:prSet presAssocID="{87BB368A-2BC9-4A7F-BF4F-F07E32BC024A}" presName="root" presStyleCnt="0"/>
      <dgm:spPr/>
    </dgm:pt>
    <dgm:pt modelId="{B97889A0-CC7F-4808-A74C-21939507831E}" type="pres">
      <dgm:prSet presAssocID="{87BB368A-2BC9-4A7F-BF4F-F07E32BC024A}" presName="rootComposite" presStyleCnt="0"/>
      <dgm:spPr/>
    </dgm:pt>
    <dgm:pt modelId="{A1DB8C60-466A-41D7-816C-97A72331281A}" type="pres">
      <dgm:prSet presAssocID="{87BB368A-2BC9-4A7F-BF4F-F07E32BC024A}" presName="rootText" presStyleLbl="node1" presStyleIdx="1" presStyleCnt="2"/>
      <dgm:spPr/>
    </dgm:pt>
    <dgm:pt modelId="{09FD4D5A-BDE4-40B6-B155-9FCB5D7125F0}" type="pres">
      <dgm:prSet presAssocID="{87BB368A-2BC9-4A7F-BF4F-F07E32BC024A}" presName="rootConnector" presStyleLbl="node1" presStyleIdx="1" presStyleCnt="2"/>
      <dgm:spPr/>
    </dgm:pt>
    <dgm:pt modelId="{C0BA8735-28CC-4520-917B-5C221C490BD5}" type="pres">
      <dgm:prSet presAssocID="{87BB368A-2BC9-4A7F-BF4F-F07E32BC024A}" presName="childShape" presStyleCnt="0"/>
      <dgm:spPr/>
    </dgm:pt>
    <dgm:pt modelId="{80E65697-45C9-4873-A6DA-64DF3618BEA1}" type="pres">
      <dgm:prSet presAssocID="{1226B1DE-37B4-4D4D-8D95-1C4DE0E8CB84}" presName="Name13" presStyleLbl="parChTrans1D2" presStyleIdx="4" presStyleCnt="7"/>
      <dgm:spPr/>
    </dgm:pt>
    <dgm:pt modelId="{510383A2-9CB4-44C5-8020-3713879B12E6}" type="pres">
      <dgm:prSet presAssocID="{28644E07-7FE4-4EFF-9CF7-FFAA287300BF}" presName="childText" presStyleLbl="bgAcc1" presStyleIdx="4" presStyleCnt="7">
        <dgm:presLayoutVars>
          <dgm:bulletEnabled val="1"/>
        </dgm:presLayoutVars>
      </dgm:prSet>
      <dgm:spPr/>
    </dgm:pt>
    <dgm:pt modelId="{E8432C0A-E686-4258-9CB4-C7A2C0EFA401}" type="pres">
      <dgm:prSet presAssocID="{FE45FB2F-6D69-4E26-8050-141E4A66CC34}" presName="Name13" presStyleLbl="parChTrans1D2" presStyleIdx="5" presStyleCnt="7"/>
      <dgm:spPr/>
    </dgm:pt>
    <dgm:pt modelId="{CFFBE9EC-F2A1-4D7B-8E69-F0B82E0881B0}" type="pres">
      <dgm:prSet presAssocID="{B7CA08B4-E4FE-4695-94A3-01F951512D0E}" presName="childText" presStyleLbl="bgAcc1" presStyleIdx="5" presStyleCnt="7">
        <dgm:presLayoutVars>
          <dgm:bulletEnabled val="1"/>
        </dgm:presLayoutVars>
      </dgm:prSet>
      <dgm:spPr/>
    </dgm:pt>
    <dgm:pt modelId="{B6BF1F94-8445-4A8C-90CA-C4AA1900C441}" type="pres">
      <dgm:prSet presAssocID="{C149160C-EC76-4289-9A28-0442BF77DFD0}" presName="Name13" presStyleLbl="parChTrans1D2" presStyleIdx="6" presStyleCnt="7"/>
      <dgm:spPr/>
    </dgm:pt>
    <dgm:pt modelId="{625730B1-D85A-41F2-988F-C05533CB0B17}" type="pres">
      <dgm:prSet presAssocID="{6F8BB461-224E-48C0-B074-3EE10F3A6803}" presName="childText" presStyleLbl="bgAcc1" presStyleIdx="6" presStyleCnt="7">
        <dgm:presLayoutVars>
          <dgm:bulletEnabled val="1"/>
        </dgm:presLayoutVars>
      </dgm:prSet>
      <dgm:spPr/>
    </dgm:pt>
  </dgm:ptLst>
  <dgm:cxnLst>
    <dgm:cxn modelId="{412C4F18-A4B4-4AF7-8584-DAF4D772461F}" type="presOf" srcId="{F9F84E45-B2A2-4FE6-A953-AAB18BDCF376}" destId="{A4704CA1-1D51-4CCF-B454-42EB35379D03}" srcOrd="0" destOrd="0" presId="urn:microsoft.com/office/officeart/2005/8/layout/hierarchy3"/>
    <dgm:cxn modelId="{595E081C-FDCD-4EB6-813C-BFB11BBD1233}" type="presOf" srcId="{7C798117-5F47-4BB9-9642-3986CBCF1869}" destId="{CCD1D5EC-CAD7-4A09-9B86-71313DA70EF5}" srcOrd="0" destOrd="0" presId="urn:microsoft.com/office/officeart/2005/8/layout/hierarchy3"/>
    <dgm:cxn modelId="{10472662-9F86-4BC5-B113-E5373115A00F}" srcId="{459E3558-0791-418A-9CC6-87BEB6335407}" destId="{5D884483-3DDD-4AC7-A573-35E7DA24F645}" srcOrd="3" destOrd="0" parTransId="{DED6D657-4122-4A25-A453-D958E78EC1E1}" sibTransId="{37DF3CAE-BB0E-49BE-9DF7-57E3DDCE87B7}"/>
    <dgm:cxn modelId="{A6CC6844-F76E-4E03-B712-FED8BBC75719}" type="presOf" srcId="{6F8BB461-224E-48C0-B074-3EE10F3A6803}" destId="{625730B1-D85A-41F2-988F-C05533CB0B17}" srcOrd="0" destOrd="0" presId="urn:microsoft.com/office/officeart/2005/8/layout/hierarchy3"/>
    <dgm:cxn modelId="{F9C3066B-1133-4ACA-BC3A-8B8D23BF4924}" type="presOf" srcId="{5B29598F-5E19-4CE4-88D5-C7DCC52A6BA0}" destId="{E8F4C6F3-4087-41E4-B10E-0091B0E3C234}" srcOrd="0" destOrd="0" presId="urn:microsoft.com/office/officeart/2005/8/layout/hierarchy3"/>
    <dgm:cxn modelId="{50F77874-2EFF-4054-BA0F-C646CE6A95D6}" type="presOf" srcId="{87BB368A-2BC9-4A7F-BF4F-F07E32BC024A}" destId="{09FD4D5A-BDE4-40B6-B155-9FCB5D7125F0}" srcOrd="1" destOrd="0" presId="urn:microsoft.com/office/officeart/2005/8/layout/hierarchy3"/>
    <dgm:cxn modelId="{26CD5B78-8288-42A0-8959-B13D95701420}" type="presOf" srcId="{87BB368A-2BC9-4A7F-BF4F-F07E32BC024A}" destId="{A1DB8C60-466A-41D7-816C-97A72331281A}" srcOrd="0" destOrd="0" presId="urn:microsoft.com/office/officeart/2005/8/layout/hierarchy3"/>
    <dgm:cxn modelId="{98EAEB78-4A4C-4A73-8214-A6DE9CBED87A}" srcId="{459E3558-0791-418A-9CC6-87BEB6335407}" destId="{5B29598F-5E19-4CE4-88D5-C7DCC52A6BA0}" srcOrd="0" destOrd="0" parTransId="{77E9C833-7C96-459D-8655-7312F8A1FE6A}" sibTransId="{C69BACF9-75AF-4FDC-8D0A-C6D5582A63BE}"/>
    <dgm:cxn modelId="{A3041882-C244-4C1E-8644-1900A6D10F46}" type="presOf" srcId="{B7CA08B4-E4FE-4695-94A3-01F951512D0E}" destId="{CFFBE9EC-F2A1-4D7B-8E69-F0B82E0881B0}" srcOrd="0" destOrd="0" presId="urn:microsoft.com/office/officeart/2005/8/layout/hierarchy3"/>
    <dgm:cxn modelId="{1D3D8884-2F55-4EAC-AC4B-B6B580F1B97F}" type="presOf" srcId="{E98A29B8-A944-471C-BF18-0AFFE089B65E}" destId="{798D4ED8-9333-450C-B29B-F89979DE7D18}" srcOrd="0" destOrd="0" presId="urn:microsoft.com/office/officeart/2005/8/layout/hierarchy3"/>
    <dgm:cxn modelId="{702B7F90-003C-4C33-94DA-00AC4785E2E5}" srcId="{87BB368A-2BC9-4A7F-BF4F-F07E32BC024A}" destId="{B7CA08B4-E4FE-4695-94A3-01F951512D0E}" srcOrd="1" destOrd="0" parTransId="{FE45FB2F-6D69-4E26-8050-141E4A66CC34}" sibTransId="{66572718-D830-473C-9FA2-C0BAD6F42A96}"/>
    <dgm:cxn modelId="{49BAB897-DC7D-4D94-8884-3BC1D9F90C1D}" type="presOf" srcId="{459E3558-0791-418A-9CC6-87BEB6335407}" destId="{5280F3F5-62B1-4373-BCF7-093A4F40E3B2}" srcOrd="1" destOrd="0" presId="urn:microsoft.com/office/officeart/2005/8/layout/hierarchy3"/>
    <dgm:cxn modelId="{02308499-4582-4ACD-9B0E-DB057D40CE34}" type="presOf" srcId="{5D884483-3DDD-4AC7-A573-35E7DA24F645}" destId="{2F0F7C13-9894-4B77-BE7D-B26E9E38F55C}" srcOrd="0" destOrd="0" presId="urn:microsoft.com/office/officeart/2005/8/layout/hierarchy3"/>
    <dgm:cxn modelId="{CCFAC4A0-69A8-42EB-A4E7-4041E75496A8}" srcId="{459E3558-0791-418A-9CC6-87BEB6335407}" destId="{7C798117-5F47-4BB9-9642-3986CBCF1869}" srcOrd="2" destOrd="0" parTransId="{37190814-E57A-4483-878C-12CE8DF82738}" sibTransId="{5E06B9FA-1213-4F9E-8D6C-1F72116CC17E}"/>
    <dgm:cxn modelId="{17493BAA-D7C4-4781-B775-A0235B895195}" type="presOf" srcId="{FE45FB2F-6D69-4E26-8050-141E4A66CC34}" destId="{E8432C0A-E686-4258-9CB4-C7A2C0EFA401}" srcOrd="0" destOrd="0" presId="urn:microsoft.com/office/officeart/2005/8/layout/hierarchy3"/>
    <dgm:cxn modelId="{C1D204B2-79CF-4201-AA95-635763664055}" srcId="{B8523E17-2F79-438C-A3C0-A9329F77D195}" destId="{87BB368A-2BC9-4A7F-BF4F-F07E32BC024A}" srcOrd="1" destOrd="0" parTransId="{469A60A0-4915-4126-8613-8B007FDBE7AF}" sibTransId="{29D0F30E-539C-45A9-B437-649AA6E466E3}"/>
    <dgm:cxn modelId="{D95ACDC0-9F17-46C3-B26E-B81A9A0B991A}" srcId="{459E3558-0791-418A-9CC6-87BEB6335407}" destId="{F9F84E45-B2A2-4FE6-A953-AAB18BDCF376}" srcOrd="1" destOrd="0" parTransId="{E98A29B8-A944-471C-BF18-0AFFE089B65E}" sibTransId="{17664884-02F5-4052-8885-1A8455A3AE9F}"/>
    <dgm:cxn modelId="{35A579D0-D5C6-42A0-B8D3-E7FA7A3DD3A6}" type="presOf" srcId="{77E9C833-7C96-459D-8655-7312F8A1FE6A}" destId="{2525C3B6-E371-4034-9011-61747358862A}" srcOrd="0" destOrd="0" presId="urn:microsoft.com/office/officeart/2005/8/layout/hierarchy3"/>
    <dgm:cxn modelId="{26FD22D2-2CEA-40A4-B42C-47BCF44A5FCC}" type="presOf" srcId="{37190814-E57A-4483-878C-12CE8DF82738}" destId="{246479D5-CD5D-4C3A-BCF4-BAD5F4AF5F2A}" srcOrd="0" destOrd="0" presId="urn:microsoft.com/office/officeart/2005/8/layout/hierarchy3"/>
    <dgm:cxn modelId="{9C42B8D7-4FCC-4DC4-8830-E0A681747CD1}" srcId="{87BB368A-2BC9-4A7F-BF4F-F07E32BC024A}" destId="{6F8BB461-224E-48C0-B074-3EE10F3A6803}" srcOrd="2" destOrd="0" parTransId="{C149160C-EC76-4289-9A28-0442BF77DFD0}" sibTransId="{EDB16F75-1F9F-46E2-9CC6-80FDBB201C3A}"/>
    <dgm:cxn modelId="{8BE0A7DB-0848-4405-B747-729021B911E0}" type="presOf" srcId="{DED6D657-4122-4A25-A453-D958E78EC1E1}" destId="{493C98D7-1132-43D9-8682-007556E612B4}" srcOrd="0" destOrd="0" presId="urn:microsoft.com/office/officeart/2005/8/layout/hierarchy3"/>
    <dgm:cxn modelId="{B8F5F9E1-1228-493B-B958-CB2047574EB0}" type="presOf" srcId="{1226B1DE-37B4-4D4D-8D95-1C4DE0E8CB84}" destId="{80E65697-45C9-4873-A6DA-64DF3618BEA1}" srcOrd="0" destOrd="0" presId="urn:microsoft.com/office/officeart/2005/8/layout/hierarchy3"/>
    <dgm:cxn modelId="{1B7155E9-7180-4A28-A881-FDF1AF93F7D3}" type="presOf" srcId="{28644E07-7FE4-4EFF-9CF7-FFAA287300BF}" destId="{510383A2-9CB4-44C5-8020-3713879B12E6}" srcOrd="0" destOrd="0" presId="urn:microsoft.com/office/officeart/2005/8/layout/hierarchy3"/>
    <dgm:cxn modelId="{2AEBD1F8-36B7-4F54-B5C2-6B1EC0159C24}" type="presOf" srcId="{459E3558-0791-418A-9CC6-87BEB6335407}" destId="{73CB3709-2529-44AB-BFD7-D359E640AE6C}" srcOrd="0" destOrd="0" presId="urn:microsoft.com/office/officeart/2005/8/layout/hierarchy3"/>
    <dgm:cxn modelId="{4AF8FEF8-7ED8-45AB-B4E9-4EBCDF6ABE31}" srcId="{B8523E17-2F79-438C-A3C0-A9329F77D195}" destId="{459E3558-0791-418A-9CC6-87BEB6335407}" srcOrd="0" destOrd="0" parTransId="{87FF15E8-7CBB-45D9-8199-AE3711B312FD}" sibTransId="{7764FF3A-5584-4ACB-A690-CA94B88D6905}"/>
    <dgm:cxn modelId="{26E399FC-04BB-4D3A-9BE6-E93E14DDE554}" srcId="{87BB368A-2BC9-4A7F-BF4F-F07E32BC024A}" destId="{28644E07-7FE4-4EFF-9CF7-FFAA287300BF}" srcOrd="0" destOrd="0" parTransId="{1226B1DE-37B4-4D4D-8D95-1C4DE0E8CB84}" sibTransId="{863D5881-D0E4-4B7E-8606-46FD5FE5093E}"/>
    <dgm:cxn modelId="{0CB10DFD-8188-463F-BDA7-68D6D256CE16}" type="presOf" srcId="{C149160C-EC76-4289-9A28-0442BF77DFD0}" destId="{B6BF1F94-8445-4A8C-90CA-C4AA1900C441}" srcOrd="0" destOrd="0" presId="urn:microsoft.com/office/officeart/2005/8/layout/hierarchy3"/>
    <dgm:cxn modelId="{57D0BDFE-F49C-4943-9794-9A8CF4DA6614}" type="presOf" srcId="{B8523E17-2F79-438C-A3C0-A9329F77D195}" destId="{6C581218-2C56-417A-BEB9-20C698797BC5}" srcOrd="0" destOrd="0" presId="urn:microsoft.com/office/officeart/2005/8/layout/hierarchy3"/>
    <dgm:cxn modelId="{9728DF01-3C16-454F-AB44-F495C11E3C98}" type="presParOf" srcId="{6C581218-2C56-417A-BEB9-20C698797BC5}" destId="{B88169C6-3BD5-4DCF-B35B-10614B79435F}" srcOrd="0" destOrd="0" presId="urn:microsoft.com/office/officeart/2005/8/layout/hierarchy3"/>
    <dgm:cxn modelId="{80307B9D-B3BC-483A-B008-E8E12256636F}" type="presParOf" srcId="{B88169C6-3BD5-4DCF-B35B-10614B79435F}" destId="{5B50CEDF-65D9-42D9-AF91-B47119DE13B8}" srcOrd="0" destOrd="0" presId="urn:microsoft.com/office/officeart/2005/8/layout/hierarchy3"/>
    <dgm:cxn modelId="{CC03782B-6C30-4854-9DA0-2524156BC0A9}" type="presParOf" srcId="{5B50CEDF-65D9-42D9-AF91-B47119DE13B8}" destId="{73CB3709-2529-44AB-BFD7-D359E640AE6C}" srcOrd="0" destOrd="0" presId="urn:microsoft.com/office/officeart/2005/8/layout/hierarchy3"/>
    <dgm:cxn modelId="{C70DDA5D-7725-47EC-88D9-D13C1896F0C8}" type="presParOf" srcId="{5B50CEDF-65D9-42D9-AF91-B47119DE13B8}" destId="{5280F3F5-62B1-4373-BCF7-093A4F40E3B2}" srcOrd="1" destOrd="0" presId="urn:microsoft.com/office/officeart/2005/8/layout/hierarchy3"/>
    <dgm:cxn modelId="{211B2E82-2E1F-4FE3-9B36-4245CF6B6D88}" type="presParOf" srcId="{B88169C6-3BD5-4DCF-B35B-10614B79435F}" destId="{650DD97C-AA59-4CFC-86BE-18082D09B541}" srcOrd="1" destOrd="0" presId="urn:microsoft.com/office/officeart/2005/8/layout/hierarchy3"/>
    <dgm:cxn modelId="{E42B0371-3FBC-4D00-9F87-09C9435DB56D}" type="presParOf" srcId="{650DD97C-AA59-4CFC-86BE-18082D09B541}" destId="{2525C3B6-E371-4034-9011-61747358862A}" srcOrd="0" destOrd="0" presId="urn:microsoft.com/office/officeart/2005/8/layout/hierarchy3"/>
    <dgm:cxn modelId="{1A7D5848-8A83-4E1F-B56C-987FC8FA232A}" type="presParOf" srcId="{650DD97C-AA59-4CFC-86BE-18082D09B541}" destId="{E8F4C6F3-4087-41E4-B10E-0091B0E3C234}" srcOrd="1" destOrd="0" presId="urn:microsoft.com/office/officeart/2005/8/layout/hierarchy3"/>
    <dgm:cxn modelId="{62F6FD26-C758-4EC5-BE8C-1808A4048006}" type="presParOf" srcId="{650DD97C-AA59-4CFC-86BE-18082D09B541}" destId="{798D4ED8-9333-450C-B29B-F89979DE7D18}" srcOrd="2" destOrd="0" presId="urn:microsoft.com/office/officeart/2005/8/layout/hierarchy3"/>
    <dgm:cxn modelId="{E3D6C124-AE45-4B6B-88BE-982DA74DAFCA}" type="presParOf" srcId="{650DD97C-AA59-4CFC-86BE-18082D09B541}" destId="{A4704CA1-1D51-4CCF-B454-42EB35379D03}" srcOrd="3" destOrd="0" presId="urn:microsoft.com/office/officeart/2005/8/layout/hierarchy3"/>
    <dgm:cxn modelId="{0E95D56D-F3E3-4EA3-8A51-7E2B2BB739E0}" type="presParOf" srcId="{650DD97C-AA59-4CFC-86BE-18082D09B541}" destId="{246479D5-CD5D-4C3A-BCF4-BAD5F4AF5F2A}" srcOrd="4" destOrd="0" presId="urn:microsoft.com/office/officeart/2005/8/layout/hierarchy3"/>
    <dgm:cxn modelId="{46F605A2-4BD3-4E8F-A651-8D7672A0630E}" type="presParOf" srcId="{650DD97C-AA59-4CFC-86BE-18082D09B541}" destId="{CCD1D5EC-CAD7-4A09-9B86-71313DA70EF5}" srcOrd="5" destOrd="0" presId="urn:microsoft.com/office/officeart/2005/8/layout/hierarchy3"/>
    <dgm:cxn modelId="{AF7479CF-46A6-4E1D-A35C-BD6461E749EB}" type="presParOf" srcId="{650DD97C-AA59-4CFC-86BE-18082D09B541}" destId="{493C98D7-1132-43D9-8682-007556E612B4}" srcOrd="6" destOrd="0" presId="urn:microsoft.com/office/officeart/2005/8/layout/hierarchy3"/>
    <dgm:cxn modelId="{8E1695C1-AC27-4023-BFE6-FE234769AE68}" type="presParOf" srcId="{650DD97C-AA59-4CFC-86BE-18082D09B541}" destId="{2F0F7C13-9894-4B77-BE7D-B26E9E38F55C}" srcOrd="7" destOrd="0" presId="urn:microsoft.com/office/officeart/2005/8/layout/hierarchy3"/>
    <dgm:cxn modelId="{58774C7B-6F19-4CD0-BB97-13CE5D5D16DD}" type="presParOf" srcId="{6C581218-2C56-417A-BEB9-20C698797BC5}" destId="{6D129E31-47E7-4667-B5E7-CEB237294678}" srcOrd="1" destOrd="0" presId="urn:microsoft.com/office/officeart/2005/8/layout/hierarchy3"/>
    <dgm:cxn modelId="{F81570C6-05A9-4233-80BA-D6748FD641BC}" type="presParOf" srcId="{6D129E31-47E7-4667-B5E7-CEB237294678}" destId="{B97889A0-CC7F-4808-A74C-21939507831E}" srcOrd="0" destOrd="0" presId="urn:microsoft.com/office/officeart/2005/8/layout/hierarchy3"/>
    <dgm:cxn modelId="{79273630-761E-472B-BBAC-0014B8ED93CF}" type="presParOf" srcId="{B97889A0-CC7F-4808-A74C-21939507831E}" destId="{A1DB8C60-466A-41D7-816C-97A72331281A}" srcOrd="0" destOrd="0" presId="urn:microsoft.com/office/officeart/2005/8/layout/hierarchy3"/>
    <dgm:cxn modelId="{33C00212-9508-4F01-A2C3-F3A669BD2F81}" type="presParOf" srcId="{B97889A0-CC7F-4808-A74C-21939507831E}" destId="{09FD4D5A-BDE4-40B6-B155-9FCB5D7125F0}" srcOrd="1" destOrd="0" presId="urn:microsoft.com/office/officeart/2005/8/layout/hierarchy3"/>
    <dgm:cxn modelId="{674A6BBE-642D-493B-AE1B-55502DC6A5C5}" type="presParOf" srcId="{6D129E31-47E7-4667-B5E7-CEB237294678}" destId="{C0BA8735-28CC-4520-917B-5C221C490BD5}" srcOrd="1" destOrd="0" presId="urn:microsoft.com/office/officeart/2005/8/layout/hierarchy3"/>
    <dgm:cxn modelId="{02ACFB54-1068-458E-800B-6A545CB483BC}" type="presParOf" srcId="{C0BA8735-28CC-4520-917B-5C221C490BD5}" destId="{80E65697-45C9-4873-A6DA-64DF3618BEA1}" srcOrd="0" destOrd="0" presId="urn:microsoft.com/office/officeart/2005/8/layout/hierarchy3"/>
    <dgm:cxn modelId="{C01D99E8-2814-4AA4-A260-395B92D2D693}" type="presParOf" srcId="{C0BA8735-28CC-4520-917B-5C221C490BD5}" destId="{510383A2-9CB4-44C5-8020-3713879B12E6}" srcOrd="1" destOrd="0" presId="urn:microsoft.com/office/officeart/2005/8/layout/hierarchy3"/>
    <dgm:cxn modelId="{6DBA2662-BC0B-49ED-9500-C47686A13A46}" type="presParOf" srcId="{C0BA8735-28CC-4520-917B-5C221C490BD5}" destId="{E8432C0A-E686-4258-9CB4-C7A2C0EFA401}" srcOrd="2" destOrd="0" presId="urn:microsoft.com/office/officeart/2005/8/layout/hierarchy3"/>
    <dgm:cxn modelId="{35198A97-3B56-446E-A77E-3E5315460E87}" type="presParOf" srcId="{C0BA8735-28CC-4520-917B-5C221C490BD5}" destId="{CFFBE9EC-F2A1-4D7B-8E69-F0B82E0881B0}" srcOrd="3" destOrd="0" presId="urn:microsoft.com/office/officeart/2005/8/layout/hierarchy3"/>
    <dgm:cxn modelId="{3B7F5A5E-0427-4B0F-BBA7-411379BB151E}" type="presParOf" srcId="{C0BA8735-28CC-4520-917B-5C221C490BD5}" destId="{B6BF1F94-8445-4A8C-90CA-C4AA1900C441}" srcOrd="4" destOrd="0" presId="urn:microsoft.com/office/officeart/2005/8/layout/hierarchy3"/>
    <dgm:cxn modelId="{87C67609-9B14-411F-9D6B-BA558EE13229}" type="presParOf" srcId="{C0BA8735-28CC-4520-917B-5C221C490BD5}" destId="{625730B1-D85A-41F2-988F-C05533CB0B17}"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BF2D6E-3D68-4C67-A157-7294F8D72BF7}" type="doc">
      <dgm:prSet loTypeId="urn:microsoft.com/office/officeart/2005/8/layout/vProcess5" loCatId="process" qsTypeId="urn:microsoft.com/office/officeart/2005/8/quickstyle/simple4" qsCatId="simple" csTypeId="urn:microsoft.com/office/officeart/2005/8/colors/colorful4" csCatId="colorful" phldr="1"/>
      <dgm:spPr/>
      <dgm:t>
        <a:bodyPr/>
        <a:lstStyle/>
        <a:p>
          <a:endParaRPr lang="en-US"/>
        </a:p>
      </dgm:t>
    </dgm:pt>
    <dgm:pt modelId="{F1B81A39-7CA0-497D-BAFD-AB1DA85027F3}">
      <dgm:prSet phldrT="[Text]" custT="1"/>
      <dgm:spPr/>
      <dgm:t>
        <a:bodyPr/>
        <a:lstStyle/>
        <a:p>
          <a:r>
            <a:rPr lang="en-US" sz="1600" dirty="0"/>
            <a:t>Identify Problem &amp; Scope</a:t>
          </a:r>
        </a:p>
      </dgm:t>
    </dgm:pt>
    <dgm:pt modelId="{7E49C34E-586E-4257-90C2-BA79E0A2A0DE}" type="parTrans" cxnId="{E2D88F8C-C50A-451D-ADCD-823266A35A9F}">
      <dgm:prSet/>
      <dgm:spPr/>
      <dgm:t>
        <a:bodyPr/>
        <a:lstStyle/>
        <a:p>
          <a:endParaRPr lang="en-US" sz="1200"/>
        </a:p>
      </dgm:t>
    </dgm:pt>
    <dgm:pt modelId="{56248314-BC1D-4BBA-8A7D-6ABE324271E1}" type="sibTrans" cxnId="{E2D88F8C-C50A-451D-ADCD-823266A35A9F}">
      <dgm:prSet/>
      <dgm:spPr/>
      <dgm:t>
        <a:bodyPr/>
        <a:lstStyle/>
        <a:p>
          <a:endParaRPr lang="en-US" sz="1200" dirty="0"/>
        </a:p>
      </dgm:t>
    </dgm:pt>
    <dgm:pt modelId="{5ECB9B9F-217A-4596-95D2-4B10DEACB56E}">
      <dgm:prSet phldrT="[Text]" custT="1"/>
      <dgm:spPr/>
      <dgm:t>
        <a:bodyPr/>
        <a:lstStyle/>
        <a:p>
          <a:r>
            <a:rPr lang="en-US" sz="1600" dirty="0"/>
            <a:t>Analysis, Investigation &amp; Collect Evidence</a:t>
          </a:r>
        </a:p>
      </dgm:t>
    </dgm:pt>
    <dgm:pt modelId="{A7D39D4A-FD0D-4171-85F4-95C9F2B8454E}" type="parTrans" cxnId="{B5322DD8-83C7-42A6-B24E-C4ABE340EE98}">
      <dgm:prSet/>
      <dgm:spPr/>
      <dgm:t>
        <a:bodyPr/>
        <a:lstStyle/>
        <a:p>
          <a:endParaRPr lang="en-US" sz="1200"/>
        </a:p>
      </dgm:t>
    </dgm:pt>
    <dgm:pt modelId="{7B2675F4-616A-43D3-AB0A-C3D68643E9AA}" type="sibTrans" cxnId="{B5322DD8-83C7-42A6-B24E-C4ABE340EE98}">
      <dgm:prSet/>
      <dgm:spPr/>
      <dgm:t>
        <a:bodyPr/>
        <a:lstStyle/>
        <a:p>
          <a:endParaRPr lang="en-US" sz="1200" dirty="0"/>
        </a:p>
      </dgm:t>
    </dgm:pt>
    <dgm:pt modelId="{3456FD4E-287C-47ED-8BEE-90CE460ADB4D}">
      <dgm:prSet phldrT="[Text]" custT="1"/>
      <dgm:spPr/>
      <dgm:t>
        <a:bodyPr/>
        <a:lstStyle/>
        <a:p>
          <a:r>
            <a:rPr lang="en-US" sz="1600" dirty="0"/>
            <a:t>Legal Action</a:t>
          </a:r>
        </a:p>
      </dgm:t>
    </dgm:pt>
    <dgm:pt modelId="{730C3717-8B69-4272-B183-88059698B0CB}" type="parTrans" cxnId="{7CE71BFB-3B0B-4A18-8B6D-60210D104233}">
      <dgm:prSet/>
      <dgm:spPr/>
      <dgm:t>
        <a:bodyPr/>
        <a:lstStyle/>
        <a:p>
          <a:endParaRPr lang="en-US" sz="1200"/>
        </a:p>
      </dgm:t>
    </dgm:pt>
    <dgm:pt modelId="{FFA2C717-7561-4918-8C05-310897BE4F3A}" type="sibTrans" cxnId="{7CE71BFB-3B0B-4A18-8B6D-60210D104233}">
      <dgm:prSet/>
      <dgm:spPr/>
      <dgm:t>
        <a:bodyPr/>
        <a:lstStyle/>
        <a:p>
          <a:endParaRPr lang="en-US" sz="1200"/>
        </a:p>
      </dgm:t>
    </dgm:pt>
    <dgm:pt modelId="{60AA4538-D1E1-4737-B8FD-AE2072F4A80E}">
      <dgm:prSet phldrT="[Text]" custT="1"/>
      <dgm:spPr/>
      <dgm:t>
        <a:bodyPr/>
        <a:lstStyle/>
        <a:p>
          <a:r>
            <a:rPr lang="en-US" sz="1600" dirty="0"/>
            <a:t>Reporting</a:t>
          </a:r>
        </a:p>
      </dgm:t>
    </dgm:pt>
    <dgm:pt modelId="{CD2C2551-4DA7-497D-9CC5-89C96E8DEE7F}" type="parTrans" cxnId="{C64EE419-56DF-4DDD-8EBB-A768C9C4359A}">
      <dgm:prSet/>
      <dgm:spPr/>
      <dgm:t>
        <a:bodyPr/>
        <a:lstStyle/>
        <a:p>
          <a:endParaRPr lang="en-US" sz="1200"/>
        </a:p>
      </dgm:t>
    </dgm:pt>
    <dgm:pt modelId="{57501A29-8F69-41FC-9055-177622E547F1}" type="sibTrans" cxnId="{C64EE419-56DF-4DDD-8EBB-A768C9C4359A}">
      <dgm:prSet/>
      <dgm:spPr/>
      <dgm:t>
        <a:bodyPr/>
        <a:lstStyle/>
        <a:p>
          <a:endParaRPr lang="en-US" sz="1200" dirty="0"/>
        </a:p>
      </dgm:t>
    </dgm:pt>
    <dgm:pt modelId="{ACC82644-E5FB-43A6-AFBE-3ECF9C636EE8}" type="pres">
      <dgm:prSet presAssocID="{7DBF2D6E-3D68-4C67-A157-7294F8D72BF7}" presName="outerComposite" presStyleCnt="0">
        <dgm:presLayoutVars>
          <dgm:chMax val="5"/>
          <dgm:dir/>
          <dgm:resizeHandles val="exact"/>
        </dgm:presLayoutVars>
      </dgm:prSet>
      <dgm:spPr/>
    </dgm:pt>
    <dgm:pt modelId="{280535DD-51ED-425D-9962-4F90530E31B7}" type="pres">
      <dgm:prSet presAssocID="{7DBF2D6E-3D68-4C67-A157-7294F8D72BF7}" presName="dummyMaxCanvas" presStyleCnt="0">
        <dgm:presLayoutVars/>
      </dgm:prSet>
      <dgm:spPr/>
    </dgm:pt>
    <dgm:pt modelId="{274ECC04-FE8C-4A0B-8E2B-28557CBD751A}" type="pres">
      <dgm:prSet presAssocID="{7DBF2D6E-3D68-4C67-A157-7294F8D72BF7}" presName="FourNodes_1" presStyleLbl="node1" presStyleIdx="0" presStyleCnt="4">
        <dgm:presLayoutVars>
          <dgm:bulletEnabled val="1"/>
        </dgm:presLayoutVars>
      </dgm:prSet>
      <dgm:spPr/>
    </dgm:pt>
    <dgm:pt modelId="{70C616F5-7F58-4317-8560-76EF969ADA7B}" type="pres">
      <dgm:prSet presAssocID="{7DBF2D6E-3D68-4C67-A157-7294F8D72BF7}" presName="FourNodes_2" presStyleLbl="node1" presStyleIdx="1" presStyleCnt="4">
        <dgm:presLayoutVars>
          <dgm:bulletEnabled val="1"/>
        </dgm:presLayoutVars>
      </dgm:prSet>
      <dgm:spPr/>
    </dgm:pt>
    <dgm:pt modelId="{6373CE19-BAD4-4A4D-A2D3-47C8F45CE01C}" type="pres">
      <dgm:prSet presAssocID="{7DBF2D6E-3D68-4C67-A157-7294F8D72BF7}" presName="FourNodes_3" presStyleLbl="node1" presStyleIdx="2" presStyleCnt="4">
        <dgm:presLayoutVars>
          <dgm:bulletEnabled val="1"/>
        </dgm:presLayoutVars>
      </dgm:prSet>
      <dgm:spPr/>
    </dgm:pt>
    <dgm:pt modelId="{3011833E-1A69-45B5-B468-85103C933DFB}" type="pres">
      <dgm:prSet presAssocID="{7DBF2D6E-3D68-4C67-A157-7294F8D72BF7}" presName="FourNodes_4" presStyleLbl="node1" presStyleIdx="3" presStyleCnt="4">
        <dgm:presLayoutVars>
          <dgm:bulletEnabled val="1"/>
        </dgm:presLayoutVars>
      </dgm:prSet>
      <dgm:spPr/>
    </dgm:pt>
    <dgm:pt modelId="{46BF2CEF-4302-4122-B906-F04010E21A87}" type="pres">
      <dgm:prSet presAssocID="{7DBF2D6E-3D68-4C67-A157-7294F8D72BF7}" presName="FourConn_1-2" presStyleLbl="fgAccFollowNode1" presStyleIdx="0" presStyleCnt="3">
        <dgm:presLayoutVars>
          <dgm:bulletEnabled val="1"/>
        </dgm:presLayoutVars>
      </dgm:prSet>
      <dgm:spPr/>
    </dgm:pt>
    <dgm:pt modelId="{954EDA6C-8D5C-4FCB-BF8B-BB21880164B7}" type="pres">
      <dgm:prSet presAssocID="{7DBF2D6E-3D68-4C67-A157-7294F8D72BF7}" presName="FourConn_2-3" presStyleLbl="fgAccFollowNode1" presStyleIdx="1" presStyleCnt="3">
        <dgm:presLayoutVars>
          <dgm:bulletEnabled val="1"/>
        </dgm:presLayoutVars>
      </dgm:prSet>
      <dgm:spPr/>
    </dgm:pt>
    <dgm:pt modelId="{229D24DB-1FB2-48B7-A03D-DA924EBF2DBA}" type="pres">
      <dgm:prSet presAssocID="{7DBF2D6E-3D68-4C67-A157-7294F8D72BF7}" presName="FourConn_3-4" presStyleLbl="fgAccFollowNode1" presStyleIdx="2" presStyleCnt="3">
        <dgm:presLayoutVars>
          <dgm:bulletEnabled val="1"/>
        </dgm:presLayoutVars>
      </dgm:prSet>
      <dgm:spPr/>
    </dgm:pt>
    <dgm:pt modelId="{EE3F45C3-BCDF-474D-A64A-68527B06F199}" type="pres">
      <dgm:prSet presAssocID="{7DBF2D6E-3D68-4C67-A157-7294F8D72BF7}" presName="FourNodes_1_text" presStyleLbl="node1" presStyleIdx="3" presStyleCnt="4">
        <dgm:presLayoutVars>
          <dgm:bulletEnabled val="1"/>
        </dgm:presLayoutVars>
      </dgm:prSet>
      <dgm:spPr/>
    </dgm:pt>
    <dgm:pt modelId="{6671A4A6-8D2E-4E39-A1EE-4E074C0E2AC4}" type="pres">
      <dgm:prSet presAssocID="{7DBF2D6E-3D68-4C67-A157-7294F8D72BF7}" presName="FourNodes_2_text" presStyleLbl="node1" presStyleIdx="3" presStyleCnt="4">
        <dgm:presLayoutVars>
          <dgm:bulletEnabled val="1"/>
        </dgm:presLayoutVars>
      </dgm:prSet>
      <dgm:spPr/>
    </dgm:pt>
    <dgm:pt modelId="{DF60EB67-424D-4600-9E73-C55D4C8F64D1}" type="pres">
      <dgm:prSet presAssocID="{7DBF2D6E-3D68-4C67-A157-7294F8D72BF7}" presName="FourNodes_3_text" presStyleLbl="node1" presStyleIdx="3" presStyleCnt="4">
        <dgm:presLayoutVars>
          <dgm:bulletEnabled val="1"/>
        </dgm:presLayoutVars>
      </dgm:prSet>
      <dgm:spPr/>
    </dgm:pt>
    <dgm:pt modelId="{6E65870B-5F66-4BE5-A198-8E999CC50FEE}" type="pres">
      <dgm:prSet presAssocID="{7DBF2D6E-3D68-4C67-A157-7294F8D72BF7}" presName="FourNodes_4_text" presStyleLbl="node1" presStyleIdx="3" presStyleCnt="4">
        <dgm:presLayoutVars>
          <dgm:bulletEnabled val="1"/>
        </dgm:presLayoutVars>
      </dgm:prSet>
      <dgm:spPr/>
    </dgm:pt>
  </dgm:ptLst>
  <dgm:cxnLst>
    <dgm:cxn modelId="{6948B60D-5F79-42D3-B2BC-8BA17ED0D99D}" type="presOf" srcId="{5ECB9B9F-217A-4596-95D2-4B10DEACB56E}" destId="{6671A4A6-8D2E-4E39-A1EE-4E074C0E2AC4}" srcOrd="1" destOrd="0" presId="urn:microsoft.com/office/officeart/2005/8/layout/vProcess5"/>
    <dgm:cxn modelId="{B1BE040E-B7DF-4630-BFB5-D327A4DA2800}" type="presOf" srcId="{7B2675F4-616A-43D3-AB0A-C3D68643E9AA}" destId="{954EDA6C-8D5C-4FCB-BF8B-BB21880164B7}" srcOrd="0" destOrd="0" presId="urn:microsoft.com/office/officeart/2005/8/layout/vProcess5"/>
    <dgm:cxn modelId="{C64EE419-56DF-4DDD-8EBB-A768C9C4359A}" srcId="{7DBF2D6E-3D68-4C67-A157-7294F8D72BF7}" destId="{60AA4538-D1E1-4737-B8FD-AE2072F4A80E}" srcOrd="2" destOrd="0" parTransId="{CD2C2551-4DA7-497D-9CC5-89C96E8DEE7F}" sibTransId="{57501A29-8F69-41FC-9055-177622E547F1}"/>
    <dgm:cxn modelId="{6EC07C32-4E83-4357-98CA-E11D25E65ABF}" type="presOf" srcId="{3456FD4E-287C-47ED-8BEE-90CE460ADB4D}" destId="{3011833E-1A69-45B5-B468-85103C933DFB}" srcOrd="0" destOrd="0" presId="urn:microsoft.com/office/officeart/2005/8/layout/vProcess5"/>
    <dgm:cxn modelId="{219EA63C-7F9A-4CEB-A059-2F3539CCD464}" type="presOf" srcId="{7DBF2D6E-3D68-4C67-A157-7294F8D72BF7}" destId="{ACC82644-E5FB-43A6-AFBE-3ECF9C636EE8}" srcOrd="0" destOrd="0" presId="urn:microsoft.com/office/officeart/2005/8/layout/vProcess5"/>
    <dgm:cxn modelId="{EA9EB761-F11B-40E7-BCF8-92BE606714D5}" type="presOf" srcId="{57501A29-8F69-41FC-9055-177622E547F1}" destId="{229D24DB-1FB2-48B7-A03D-DA924EBF2DBA}" srcOrd="0" destOrd="0" presId="urn:microsoft.com/office/officeart/2005/8/layout/vProcess5"/>
    <dgm:cxn modelId="{13B9D070-BD18-40B4-86F8-89DFDFDC2FB8}" type="presOf" srcId="{56248314-BC1D-4BBA-8A7D-6ABE324271E1}" destId="{46BF2CEF-4302-4122-B906-F04010E21A87}" srcOrd="0" destOrd="0" presId="urn:microsoft.com/office/officeart/2005/8/layout/vProcess5"/>
    <dgm:cxn modelId="{164CEF76-27AE-4C3D-957A-30AF95D55EB5}" type="presOf" srcId="{F1B81A39-7CA0-497D-BAFD-AB1DA85027F3}" destId="{274ECC04-FE8C-4A0B-8E2B-28557CBD751A}" srcOrd="0" destOrd="0" presId="urn:microsoft.com/office/officeart/2005/8/layout/vProcess5"/>
    <dgm:cxn modelId="{E2D88F8C-C50A-451D-ADCD-823266A35A9F}" srcId="{7DBF2D6E-3D68-4C67-A157-7294F8D72BF7}" destId="{F1B81A39-7CA0-497D-BAFD-AB1DA85027F3}" srcOrd="0" destOrd="0" parTransId="{7E49C34E-586E-4257-90C2-BA79E0A2A0DE}" sibTransId="{56248314-BC1D-4BBA-8A7D-6ABE324271E1}"/>
    <dgm:cxn modelId="{4683B7AC-E647-48DB-A098-17D9D8A59148}" type="presOf" srcId="{F1B81A39-7CA0-497D-BAFD-AB1DA85027F3}" destId="{EE3F45C3-BCDF-474D-A64A-68527B06F199}" srcOrd="1" destOrd="0" presId="urn:microsoft.com/office/officeart/2005/8/layout/vProcess5"/>
    <dgm:cxn modelId="{47E01EB7-0A9C-4787-8E67-2B1DC9200F1A}" type="presOf" srcId="{60AA4538-D1E1-4737-B8FD-AE2072F4A80E}" destId="{6373CE19-BAD4-4A4D-A2D3-47C8F45CE01C}" srcOrd="0" destOrd="0" presId="urn:microsoft.com/office/officeart/2005/8/layout/vProcess5"/>
    <dgm:cxn modelId="{73B864C1-9576-48FC-B5E2-8DBD9F77644E}" type="presOf" srcId="{3456FD4E-287C-47ED-8BEE-90CE460ADB4D}" destId="{6E65870B-5F66-4BE5-A198-8E999CC50FEE}" srcOrd="1" destOrd="0" presId="urn:microsoft.com/office/officeart/2005/8/layout/vProcess5"/>
    <dgm:cxn modelId="{12C078CD-BFB3-4ADF-9CA2-7F57F67738CE}" type="presOf" srcId="{5ECB9B9F-217A-4596-95D2-4B10DEACB56E}" destId="{70C616F5-7F58-4317-8560-76EF969ADA7B}" srcOrd="0" destOrd="0" presId="urn:microsoft.com/office/officeart/2005/8/layout/vProcess5"/>
    <dgm:cxn modelId="{B5322DD8-83C7-42A6-B24E-C4ABE340EE98}" srcId="{7DBF2D6E-3D68-4C67-A157-7294F8D72BF7}" destId="{5ECB9B9F-217A-4596-95D2-4B10DEACB56E}" srcOrd="1" destOrd="0" parTransId="{A7D39D4A-FD0D-4171-85F4-95C9F2B8454E}" sibTransId="{7B2675F4-616A-43D3-AB0A-C3D68643E9AA}"/>
    <dgm:cxn modelId="{DAD705EC-8852-4061-9F50-E18BBA0AD419}" type="presOf" srcId="{60AA4538-D1E1-4737-B8FD-AE2072F4A80E}" destId="{DF60EB67-424D-4600-9E73-C55D4C8F64D1}" srcOrd="1" destOrd="0" presId="urn:microsoft.com/office/officeart/2005/8/layout/vProcess5"/>
    <dgm:cxn modelId="{7CE71BFB-3B0B-4A18-8B6D-60210D104233}" srcId="{7DBF2D6E-3D68-4C67-A157-7294F8D72BF7}" destId="{3456FD4E-287C-47ED-8BEE-90CE460ADB4D}" srcOrd="3" destOrd="0" parTransId="{730C3717-8B69-4272-B183-88059698B0CB}" sibTransId="{FFA2C717-7561-4918-8C05-310897BE4F3A}"/>
    <dgm:cxn modelId="{02C08F7E-620F-41B9-ABFE-121E0DB44D53}" type="presParOf" srcId="{ACC82644-E5FB-43A6-AFBE-3ECF9C636EE8}" destId="{280535DD-51ED-425D-9962-4F90530E31B7}" srcOrd="0" destOrd="0" presId="urn:microsoft.com/office/officeart/2005/8/layout/vProcess5"/>
    <dgm:cxn modelId="{0A012A01-3DB3-4E7A-AB26-1FB2E030171D}" type="presParOf" srcId="{ACC82644-E5FB-43A6-AFBE-3ECF9C636EE8}" destId="{274ECC04-FE8C-4A0B-8E2B-28557CBD751A}" srcOrd="1" destOrd="0" presId="urn:microsoft.com/office/officeart/2005/8/layout/vProcess5"/>
    <dgm:cxn modelId="{8E3D3723-876E-4E6D-B7BE-55D1DD13D6AC}" type="presParOf" srcId="{ACC82644-E5FB-43A6-AFBE-3ECF9C636EE8}" destId="{70C616F5-7F58-4317-8560-76EF969ADA7B}" srcOrd="2" destOrd="0" presId="urn:microsoft.com/office/officeart/2005/8/layout/vProcess5"/>
    <dgm:cxn modelId="{715A9B02-2087-4F13-BFFB-2A2C7B227765}" type="presParOf" srcId="{ACC82644-E5FB-43A6-AFBE-3ECF9C636EE8}" destId="{6373CE19-BAD4-4A4D-A2D3-47C8F45CE01C}" srcOrd="3" destOrd="0" presId="urn:microsoft.com/office/officeart/2005/8/layout/vProcess5"/>
    <dgm:cxn modelId="{9103DE52-55E2-4290-9E34-D7A932C99B3B}" type="presParOf" srcId="{ACC82644-E5FB-43A6-AFBE-3ECF9C636EE8}" destId="{3011833E-1A69-45B5-B468-85103C933DFB}" srcOrd="4" destOrd="0" presId="urn:microsoft.com/office/officeart/2005/8/layout/vProcess5"/>
    <dgm:cxn modelId="{60B027F9-00D0-41F3-9829-6F535EE33958}" type="presParOf" srcId="{ACC82644-E5FB-43A6-AFBE-3ECF9C636EE8}" destId="{46BF2CEF-4302-4122-B906-F04010E21A87}" srcOrd="5" destOrd="0" presId="urn:microsoft.com/office/officeart/2005/8/layout/vProcess5"/>
    <dgm:cxn modelId="{4E663812-0274-4BE0-8967-D9D1345175D2}" type="presParOf" srcId="{ACC82644-E5FB-43A6-AFBE-3ECF9C636EE8}" destId="{954EDA6C-8D5C-4FCB-BF8B-BB21880164B7}" srcOrd="6" destOrd="0" presId="urn:microsoft.com/office/officeart/2005/8/layout/vProcess5"/>
    <dgm:cxn modelId="{ADEA35B8-5329-4A3F-81A6-24624747A1C7}" type="presParOf" srcId="{ACC82644-E5FB-43A6-AFBE-3ECF9C636EE8}" destId="{229D24DB-1FB2-48B7-A03D-DA924EBF2DBA}" srcOrd="7" destOrd="0" presId="urn:microsoft.com/office/officeart/2005/8/layout/vProcess5"/>
    <dgm:cxn modelId="{155BEFE2-0D16-4344-9357-2EA1B9EC2129}" type="presParOf" srcId="{ACC82644-E5FB-43A6-AFBE-3ECF9C636EE8}" destId="{EE3F45C3-BCDF-474D-A64A-68527B06F199}" srcOrd="8" destOrd="0" presId="urn:microsoft.com/office/officeart/2005/8/layout/vProcess5"/>
    <dgm:cxn modelId="{7089E06D-76F7-457A-84B0-DD130C854C07}" type="presParOf" srcId="{ACC82644-E5FB-43A6-AFBE-3ECF9C636EE8}" destId="{6671A4A6-8D2E-4E39-A1EE-4E074C0E2AC4}" srcOrd="9" destOrd="0" presId="urn:microsoft.com/office/officeart/2005/8/layout/vProcess5"/>
    <dgm:cxn modelId="{8434A478-1BD8-48ED-9601-B092C4A04CD1}" type="presParOf" srcId="{ACC82644-E5FB-43A6-AFBE-3ECF9C636EE8}" destId="{DF60EB67-424D-4600-9E73-C55D4C8F64D1}" srcOrd="10" destOrd="0" presId="urn:microsoft.com/office/officeart/2005/8/layout/vProcess5"/>
    <dgm:cxn modelId="{0024174A-6B95-4770-B1A4-CBF873D8D484}" type="presParOf" srcId="{ACC82644-E5FB-43A6-AFBE-3ECF9C636EE8}" destId="{6E65870B-5F66-4BE5-A198-8E999CC50FEE}"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50E134-0329-423E-AF53-5854BE46F166}" type="doc">
      <dgm:prSet loTypeId="urn:microsoft.com/office/officeart/2008/layout/VerticalCurvedList" loCatId="list" qsTypeId="urn:microsoft.com/office/officeart/2005/8/quickstyle/simple4" qsCatId="simple" csTypeId="urn:microsoft.com/office/officeart/2005/8/colors/colorful4" csCatId="colorful" phldr="1"/>
      <dgm:spPr/>
      <dgm:t>
        <a:bodyPr/>
        <a:lstStyle/>
        <a:p>
          <a:endParaRPr lang="en-US"/>
        </a:p>
      </dgm:t>
    </dgm:pt>
    <dgm:pt modelId="{D83B4EDF-B3AD-4032-82CE-260196C63C6F}">
      <dgm:prSet phldrT="[Text]" custT="1"/>
      <dgm:spPr/>
      <dgm:t>
        <a:bodyPr/>
        <a:lstStyle/>
        <a:p>
          <a:r>
            <a:rPr lang="en-US" sz="2800" dirty="0"/>
            <a:t>Analyzing Documentation</a:t>
          </a:r>
        </a:p>
      </dgm:t>
    </dgm:pt>
    <dgm:pt modelId="{06AA97F8-C17D-4E8E-8686-84EB8533B4BE}" type="parTrans" cxnId="{471C5F38-A342-4BA1-899B-AE3AD68EC988}">
      <dgm:prSet/>
      <dgm:spPr/>
      <dgm:t>
        <a:bodyPr/>
        <a:lstStyle/>
        <a:p>
          <a:endParaRPr lang="en-US" sz="1600"/>
        </a:p>
      </dgm:t>
    </dgm:pt>
    <dgm:pt modelId="{C7975673-7C3C-4EB3-B169-6C24A3B296DA}" type="sibTrans" cxnId="{471C5F38-A342-4BA1-899B-AE3AD68EC988}">
      <dgm:prSet/>
      <dgm:spPr/>
      <dgm:t>
        <a:bodyPr/>
        <a:lstStyle/>
        <a:p>
          <a:endParaRPr lang="en-US" sz="1600"/>
        </a:p>
      </dgm:t>
    </dgm:pt>
    <dgm:pt modelId="{C2BD370B-3A67-45C3-B7BF-B426643E9C00}">
      <dgm:prSet phldrT="[Text]" custT="1"/>
      <dgm:spPr/>
      <dgm:t>
        <a:bodyPr/>
        <a:lstStyle/>
        <a:p>
          <a:r>
            <a:rPr lang="en-US" sz="2800" dirty="0"/>
            <a:t>Interview Process</a:t>
          </a:r>
        </a:p>
      </dgm:t>
    </dgm:pt>
    <dgm:pt modelId="{33C507C4-4611-43D6-99A6-5ACB5507B423}" type="parTrans" cxnId="{02E78290-60D3-4B13-B5CF-F1024229C83A}">
      <dgm:prSet/>
      <dgm:spPr/>
      <dgm:t>
        <a:bodyPr/>
        <a:lstStyle/>
        <a:p>
          <a:endParaRPr lang="en-US" sz="1600"/>
        </a:p>
      </dgm:t>
    </dgm:pt>
    <dgm:pt modelId="{25179727-75D8-4A6D-80AC-8CD3311F9B42}" type="sibTrans" cxnId="{02E78290-60D3-4B13-B5CF-F1024229C83A}">
      <dgm:prSet/>
      <dgm:spPr/>
      <dgm:t>
        <a:bodyPr/>
        <a:lstStyle/>
        <a:p>
          <a:endParaRPr lang="en-US" sz="1600"/>
        </a:p>
      </dgm:t>
    </dgm:pt>
    <dgm:pt modelId="{22D49CEE-E4E9-4D2E-A728-A85AE5BF85DD}">
      <dgm:prSet phldrT="[Text]" custT="1"/>
      <dgm:spPr/>
      <dgm:t>
        <a:bodyPr/>
        <a:lstStyle/>
        <a:p>
          <a:r>
            <a:rPr lang="en-US" sz="2800" dirty="0"/>
            <a:t>Digital Forensics</a:t>
          </a:r>
        </a:p>
      </dgm:t>
    </dgm:pt>
    <dgm:pt modelId="{82110078-2F86-4A69-8C58-25B678959762}" type="parTrans" cxnId="{01EF7A21-EAFE-4374-936C-12478576A9E2}">
      <dgm:prSet/>
      <dgm:spPr/>
      <dgm:t>
        <a:bodyPr/>
        <a:lstStyle/>
        <a:p>
          <a:endParaRPr lang="en-US" sz="1600"/>
        </a:p>
      </dgm:t>
    </dgm:pt>
    <dgm:pt modelId="{024B3700-036E-4263-AF25-97BD05CAD0F4}" type="sibTrans" cxnId="{01EF7A21-EAFE-4374-936C-12478576A9E2}">
      <dgm:prSet/>
      <dgm:spPr/>
      <dgm:t>
        <a:bodyPr/>
        <a:lstStyle/>
        <a:p>
          <a:endParaRPr lang="en-US" sz="1600"/>
        </a:p>
      </dgm:t>
    </dgm:pt>
    <dgm:pt modelId="{3DA6F1DC-6471-4D0C-9C6B-54C01794F0EE}">
      <dgm:prSet phldrT="[Text]" custT="1"/>
      <dgm:spPr/>
      <dgm:t>
        <a:bodyPr/>
        <a:lstStyle/>
        <a:p>
          <a:r>
            <a:rPr lang="en-US" sz="2800" dirty="0"/>
            <a:t>Data Analysis &amp; Mining</a:t>
          </a:r>
        </a:p>
      </dgm:t>
    </dgm:pt>
    <dgm:pt modelId="{F9BB7A42-D2A2-4BB5-887C-EC4E36D17C91}" type="parTrans" cxnId="{C77CBED8-4D76-48FB-92F4-045297B8E278}">
      <dgm:prSet/>
      <dgm:spPr/>
      <dgm:t>
        <a:bodyPr/>
        <a:lstStyle/>
        <a:p>
          <a:endParaRPr lang="en-US" sz="1600"/>
        </a:p>
      </dgm:t>
    </dgm:pt>
    <dgm:pt modelId="{0A4B5F13-0706-4B4D-9DB3-80D22A0E7EA2}" type="sibTrans" cxnId="{C77CBED8-4D76-48FB-92F4-045297B8E278}">
      <dgm:prSet/>
      <dgm:spPr/>
      <dgm:t>
        <a:bodyPr/>
        <a:lstStyle/>
        <a:p>
          <a:endParaRPr lang="en-US" sz="1600"/>
        </a:p>
      </dgm:t>
    </dgm:pt>
    <dgm:pt modelId="{82E0938F-595B-405E-8307-0ADCEFC8222B}">
      <dgm:prSet phldrT="[Text]" custT="1"/>
      <dgm:spPr/>
      <dgm:t>
        <a:bodyPr/>
        <a:lstStyle/>
        <a:p>
          <a:r>
            <a:rPr lang="en-US" sz="2800" dirty="0"/>
            <a:t>Emerging Technologies</a:t>
          </a:r>
        </a:p>
      </dgm:t>
    </dgm:pt>
    <dgm:pt modelId="{1D2EC9A4-1AB6-49B9-BDA1-CD4CD8A84199}" type="parTrans" cxnId="{E8CFE8FB-7605-41D8-9961-8B5E4433543E}">
      <dgm:prSet/>
      <dgm:spPr/>
      <dgm:t>
        <a:bodyPr/>
        <a:lstStyle/>
        <a:p>
          <a:endParaRPr lang="en-US" sz="1600"/>
        </a:p>
      </dgm:t>
    </dgm:pt>
    <dgm:pt modelId="{FF105BCF-C622-49BF-B14F-39729EEBEFD7}" type="sibTrans" cxnId="{E8CFE8FB-7605-41D8-9961-8B5E4433543E}">
      <dgm:prSet/>
      <dgm:spPr/>
      <dgm:t>
        <a:bodyPr/>
        <a:lstStyle/>
        <a:p>
          <a:endParaRPr lang="en-US" sz="1600"/>
        </a:p>
      </dgm:t>
    </dgm:pt>
    <dgm:pt modelId="{F582E0B3-7DF0-438E-B479-22A053DF8E09}" type="pres">
      <dgm:prSet presAssocID="{1A50E134-0329-423E-AF53-5854BE46F166}" presName="Name0" presStyleCnt="0">
        <dgm:presLayoutVars>
          <dgm:chMax val="7"/>
          <dgm:chPref val="7"/>
          <dgm:dir/>
        </dgm:presLayoutVars>
      </dgm:prSet>
      <dgm:spPr/>
    </dgm:pt>
    <dgm:pt modelId="{EE4421F2-EBF7-466A-80A0-381B88B67E79}" type="pres">
      <dgm:prSet presAssocID="{1A50E134-0329-423E-AF53-5854BE46F166}" presName="Name1" presStyleCnt="0"/>
      <dgm:spPr/>
    </dgm:pt>
    <dgm:pt modelId="{6973AE31-14DE-4633-B5F0-8A13D05CE8F3}" type="pres">
      <dgm:prSet presAssocID="{1A50E134-0329-423E-AF53-5854BE46F166}" presName="cycle" presStyleCnt="0"/>
      <dgm:spPr/>
    </dgm:pt>
    <dgm:pt modelId="{ADD672DA-2E21-428B-8988-02ACD7982800}" type="pres">
      <dgm:prSet presAssocID="{1A50E134-0329-423E-AF53-5854BE46F166}" presName="srcNode" presStyleLbl="node1" presStyleIdx="0" presStyleCnt="5"/>
      <dgm:spPr/>
    </dgm:pt>
    <dgm:pt modelId="{23002CA2-5C4C-4566-B320-DED0238F354C}" type="pres">
      <dgm:prSet presAssocID="{1A50E134-0329-423E-AF53-5854BE46F166}" presName="conn" presStyleLbl="parChTrans1D2" presStyleIdx="0" presStyleCnt="1"/>
      <dgm:spPr/>
    </dgm:pt>
    <dgm:pt modelId="{34F3A627-A4A1-4515-883A-6E1791A9C06A}" type="pres">
      <dgm:prSet presAssocID="{1A50E134-0329-423E-AF53-5854BE46F166}" presName="extraNode" presStyleLbl="node1" presStyleIdx="0" presStyleCnt="5"/>
      <dgm:spPr/>
    </dgm:pt>
    <dgm:pt modelId="{98F7278F-4A4B-4E6B-9D50-D2E703ABAC9D}" type="pres">
      <dgm:prSet presAssocID="{1A50E134-0329-423E-AF53-5854BE46F166}" presName="dstNode" presStyleLbl="node1" presStyleIdx="0" presStyleCnt="5"/>
      <dgm:spPr/>
    </dgm:pt>
    <dgm:pt modelId="{4F768BF6-A529-435B-8F87-016024C5C77F}" type="pres">
      <dgm:prSet presAssocID="{D83B4EDF-B3AD-4032-82CE-260196C63C6F}" presName="text_1" presStyleLbl="node1" presStyleIdx="0" presStyleCnt="5">
        <dgm:presLayoutVars>
          <dgm:bulletEnabled val="1"/>
        </dgm:presLayoutVars>
      </dgm:prSet>
      <dgm:spPr/>
    </dgm:pt>
    <dgm:pt modelId="{BECCA1E2-4904-48CD-AC3D-8CD30C0F196B}" type="pres">
      <dgm:prSet presAssocID="{D83B4EDF-B3AD-4032-82CE-260196C63C6F}" presName="accent_1" presStyleCnt="0"/>
      <dgm:spPr/>
    </dgm:pt>
    <dgm:pt modelId="{64056749-071F-4E87-9015-C27982BB34B9}" type="pres">
      <dgm:prSet presAssocID="{D83B4EDF-B3AD-4032-82CE-260196C63C6F}" presName="accentRepeatNode" presStyleLbl="solidFgAcc1" presStyleIdx="0" presStyleCnt="5"/>
      <dgm:spPr/>
    </dgm:pt>
    <dgm:pt modelId="{16DCEC92-437F-4F7C-9C84-60C6A31F7015}" type="pres">
      <dgm:prSet presAssocID="{C2BD370B-3A67-45C3-B7BF-B426643E9C00}" presName="text_2" presStyleLbl="node1" presStyleIdx="1" presStyleCnt="5">
        <dgm:presLayoutVars>
          <dgm:bulletEnabled val="1"/>
        </dgm:presLayoutVars>
      </dgm:prSet>
      <dgm:spPr/>
    </dgm:pt>
    <dgm:pt modelId="{0A2A3B3F-F300-4092-88C8-831C32E09ABD}" type="pres">
      <dgm:prSet presAssocID="{C2BD370B-3A67-45C3-B7BF-B426643E9C00}" presName="accent_2" presStyleCnt="0"/>
      <dgm:spPr/>
    </dgm:pt>
    <dgm:pt modelId="{08246DE0-59B4-49DD-A4DB-2BC83A4A89FB}" type="pres">
      <dgm:prSet presAssocID="{C2BD370B-3A67-45C3-B7BF-B426643E9C00}" presName="accentRepeatNode" presStyleLbl="solidFgAcc1" presStyleIdx="1" presStyleCnt="5"/>
      <dgm:spPr/>
    </dgm:pt>
    <dgm:pt modelId="{F768402B-3B16-4AA8-96F1-C9753948E0D8}" type="pres">
      <dgm:prSet presAssocID="{3DA6F1DC-6471-4D0C-9C6B-54C01794F0EE}" presName="text_3" presStyleLbl="node1" presStyleIdx="2" presStyleCnt="5">
        <dgm:presLayoutVars>
          <dgm:bulletEnabled val="1"/>
        </dgm:presLayoutVars>
      </dgm:prSet>
      <dgm:spPr/>
    </dgm:pt>
    <dgm:pt modelId="{FF506806-8AA1-4F63-8C3B-95D97CC5C32F}" type="pres">
      <dgm:prSet presAssocID="{3DA6F1DC-6471-4D0C-9C6B-54C01794F0EE}" presName="accent_3" presStyleCnt="0"/>
      <dgm:spPr/>
    </dgm:pt>
    <dgm:pt modelId="{59CB4F93-4E04-4159-850B-2A2974D39AE8}" type="pres">
      <dgm:prSet presAssocID="{3DA6F1DC-6471-4D0C-9C6B-54C01794F0EE}" presName="accentRepeatNode" presStyleLbl="solidFgAcc1" presStyleIdx="2" presStyleCnt="5"/>
      <dgm:spPr/>
    </dgm:pt>
    <dgm:pt modelId="{CBFD06A1-F91E-4EA6-8267-FF751A17543C}" type="pres">
      <dgm:prSet presAssocID="{22D49CEE-E4E9-4D2E-A728-A85AE5BF85DD}" presName="text_4" presStyleLbl="node1" presStyleIdx="3" presStyleCnt="5">
        <dgm:presLayoutVars>
          <dgm:bulletEnabled val="1"/>
        </dgm:presLayoutVars>
      </dgm:prSet>
      <dgm:spPr/>
    </dgm:pt>
    <dgm:pt modelId="{13C54239-30D0-4E40-9E13-82634DB91B8A}" type="pres">
      <dgm:prSet presAssocID="{22D49CEE-E4E9-4D2E-A728-A85AE5BF85DD}" presName="accent_4" presStyleCnt="0"/>
      <dgm:spPr/>
    </dgm:pt>
    <dgm:pt modelId="{FBF8BBD7-B93E-4F7F-8A83-8388BEE792A5}" type="pres">
      <dgm:prSet presAssocID="{22D49CEE-E4E9-4D2E-A728-A85AE5BF85DD}" presName="accentRepeatNode" presStyleLbl="solidFgAcc1" presStyleIdx="3" presStyleCnt="5"/>
      <dgm:spPr/>
    </dgm:pt>
    <dgm:pt modelId="{8D9A0270-5759-4A83-84B9-9D51BAFDF30C}" type="pres">
      <dgm:prSet presAssocID="{82E0938F-595B-405E-8307-0ADCEFC8222B}" presName="text_5" presStyleLbl="node1" presStyleIdx="4" presStyleCnt="5">
        <dgm:presLayoutVars>
          <dgm:bulletEnabled val="1"/>
        </dgm:presLayoutVars>
      </dgm:prSet>
      <dgm:spPr/>
    </dgm:pt>
    <dgm:pt modelId="{B6ABCAF4-51AF-4643-B106-06C16E8EEF18}" type="pres">
      <dgm:prSet presAssocID="{82E0938F-595B-405E-8307-0ADCEFC8222B}" presName="accent_5" presStyleCnt="0"/>
      <dgm:spPr/>
    </dgm:pt>
    <dgm:pt modelId="{C44352A0-7CE1-4EEF-9B15-EC5E1355D7EA}" type="pres">
      <dgm:prSet presAssocID="{82E0938F-595B-405E-8307-0ADCEFC8222B}" presName="accentRepeatNode" presStyleLbl="solidFgAcc1" presStyleIdx="4" presStyleCnt="5"/>
      <dgm:spPr/>
    </dgm:pt>
  </dgm:ptLst>
  <dgm:cxnLst>
    <dgm:cxn modelId="{F6160F01-181D-4D03-A7CF-6681EF622575}" type="presOf" srcId="{D83B4EDF-B3AD-4032-82CE-260196C63C6F}" destId="{4F768BF6-A529-435B-8F87-016024C5C77F}" srcOrd="0" destOrd="0" presId="urn:microsoft.com/office/officeart/2008/layout/VerticalCurvedList"/>
    <dgm:cxn modelId="{E9079606-82C2-4CAF-9313-5EACB3434192}" type="presOf" srcId="{22D49CEE-E4E9-4D2E-A728-A85AE5BF85DD}" destId="{CBFD06A1-F91E-4EA6-8267-FF751A17543C}" srcOrd="0" destOrd="0" presId="urn:microsoft.com/office/officeart/2008/layout/VerticalCurvedList"/>
    <dgm:cxn modelId="{5FD3FC06-0A16-4779-AB0D-5353B550C05C}" type="presOf" srcId="{1A50E134-0329-423E-AF53-5854BE46F166}" destId="{F582E0B3-7DF0-438E-B479-22A053DF8E09}" srcOrd="0" destOrd="0" presId="urn:microsoft.com/office/officeart/2008/layout/VerticalCurvedList"/>
    <dgm:cxn modelId="{B30E4D0A-C47E-448C-904E-91D1D2F4BDC4}" type="presOf" srcId="{82E0938F-595B-405E-8307-0ADCEFC8222B}" destId="{8D9A0270-5759-4A83-84B9-9D51BAFDF30C}" srcOrd="0" destOrd="0" presId="urn:microsoft.com/office/officeart/2008/layout/VerticalCurvedList"/>
    <dgm:cxn modelId="{CE4BBB11-E80A-4C2B-A894-316E1A346E08}" type="presOf" srcId="{C2BD370B-3A67-45C3-B7BF-B426643E9C00}" destId="{16DCEC92-437F-4F7C-9C84-60C6A31F7015}" srcOrd="0" destOrd="0" presId="urn:microsoft.com/office/officeart/2008/layout/VerticalCurvedList"/>
    <dgm:cxn modelId="{01EF7A21-EAFE-4374-936C-12478576A9E2}" srcId="{1A50E134-0329-423E-AF53-5854BE46F166}" destId="{22D49CEE-E4E9-4D2E-A728-A85AE5BF85DD}" srcOrd="3" destOrd="0" parTransId="{82110078-2F86-4A69-8C58-25B678959762}" sibTransId="{024B3700-036E-4263-AF25-97BD05CAD0F4}"/>
    <dgm:cxn modelId="{471C5F38-A342-4BA1-899B-AE3AD68EC988}" srcId="{1A50E134-0329-423E-AF53-5854BE46F166}" destId="{D83B4EDF-B3AD-4032-82CE-260196C63C6F}" srcOrd="0" destOrd="0" parTransId="{06AA97F8-C17D-4E8E-8686-84EB8533B4BE}" sibTransId="{C7975673-7C3C-4EB3-B169-6C24A3B296DA}"/>
    <dgm:cxn modelId="{02E78290-60D3-4B13-B5CF-F1024229C83A}" srcId="{1A50E134-0329-423E-AF53-5854BE46F166}" destId="{C2BD370B-3A67-45C3-B7BF-B426643E9C00}" srcOrd="1" destOrd="0" parTransId="{33C507C4-4611-43D6-99A6-5ACB5507B423}" sibTransId="{25179727-75D8-4A6D-80AC-8CD3311F9B42}"/>
    <dgm:cxn modelId="{B0A7CBC0-9E2B-430E-9B60-9370014F172D}" type="presOf" srcId="{3DA6F1DC-6471-4D0C-9C6B-54C01794F0EE}" destId="{F768402B-3B16-4AA8-96F1-C9753948E0D8}" srcOrd="0" destOrd="0" presId="urn:microsoft.com/office/officeart/2008/layout/VerticalCurvedList"/>
    <dgm:cxn modelId="{C81278C1-E5A1-417F-9F07-A4EE914DD749}" type="presOf" srcId="{C7975673-7C3C-4EB3-B169-6C24A3B296DA}" destId="{23002CA2-5C4C-4566-B320-DED0238F354C}" srcOrd="0" destOrd="0" presId="urn:microsoft.com/office/officeart/2008/layout/VerticalCurvedList"/>
    <dgm:cxn modelId="{C77CBED8-4D76-48FB-92F4-045297B8E278}" srcId="{1A50E134-0329-423E-AF53-5854BE46F166}" destId="{3DA6F1DC-6471-4D0C-9C6B-54C01794F0EE}" srcOrd="2" destOrd="0" parTransId="{F9BB7A42-D2A2-4BB5-887C-EC4E36D17C91}" sibTransId="{0A4B5F13-0706-4B4D-9DB3-80D22A0E7EA2}"/>
    <dgm:cxn modelId="{E8CFE8FB-7605-41D8-9961-8B5E4433543E}" srcId="{1A50E134-0329-423E-AF53-5854BE46F166}" destId="{82E0938F-595B-405E-8307-0ADCEFC8222B}" srcOrd="4" destOrd="0" parTransId="{1D2EC9A4-1AB6-49B9-BDA1-CD4CD8A84199}" sibTransId="{FF105BCF-C622-49BF-B14F-39729EEBEFD7}"/>
    <dgm:cxn modelId="{DC55B6BD-ACE7-4EB6-8FDD-1ABF24DCB618}" type="presParOf" srcId="{F582E0B3-7DF0-438E-B479-22A053DF8E09}" destId="{EE4421F2-EBF7-466A-80A0-381B88B67E79}" srcOrd="0" destOrd="0" presId="urn:microsoft.com/office/officeart/2008/layout/VerticalCurvedList"/>
    <dgm:cxn modelId="{1596A692-6ACC-485D-A22A-A8567F8C0521}" type="presParOf" srcId="{EE4421F2-EBF7-466A-80A0-381B88B67E79}" destId="{6973AE31-14DE-4633-B5F0-8A13D05CE8F3}" srcOrd="0" destOrd="0" presId="urn:microsoft.com/office/officeart/2008/layout/VerticalCurvedList"/>
    <dgm:cxn modelId="{EB4E896C-2646-4E32-BF05-5526DF78433A}" type="presParOf" srcId="{6973AE31-14DE-4633-B5F0-8A13D05CE8F3}" destId="{ADD672DA-2E21-428B-8988-02ACD7982800}" srcOrd="0" destOrd="0" presId="urn:microsoft.com/office/officeart/2008/layout/VerticalCurvedList"/>
    <dgm:cxn modelId="{22825C3F-AAE1-4B50-B578-2F53441BF30F}" type="presParOf" srcId="{6973AE31-14DE-4633-B5F0-8A13D05CE8F3}" destId="{23002CA2-5C4C-4566-B320-DED0238F354C}" srcOrd="1" destOrd="0" presId="urn:microsoft.com/office/officeart/2008/layout/VerticalCurvedList"/>
    <dgm:cxn modelId="{97680B08-F8BC-4F85-B23A-D77002B0BD33}" type="presParOf" srcId="{6973AE31-14DE-4633-B5F0-8A13D05CE8F3}" destId="{34F3A627-A4A1-4515-883A-6E1791A9C06A}" srcOrd="2" destOrd="0" presId="urn:microsoft.com/office/officeart/2008/layout/VerticalCurvedList"/>
    <dgm:cxn modelId="{B8488841-743C-4591-B62F-3592D04C756B}" type="presParOf" srcId="{6973AE31-14DE-4633-B5F0-8A13D05CE8F3}" destId="{98F7278F-4A4B-4E6B-9D50-D2E703ABAC9D}" srcOrd="3" destOrd="0" presId="urn:microsoft.com/office/officeart/2008/layout/VerticalCurvedList"/>
    <dgm:cxn modelId="{007BCDD9-CE54-4055-9F6C-C7E115B9C40F}" type="presParOf" srcId="{EE4421F2-EBF7-466A-80A0-381B88B67E79}" destId="{4F768BF6-A529-435B-8F87-016024C5C77F}" srcOrd="1" destOrd="0" presId="urn:microsoft.com/office/officeart/2008/layout/VerticalCurvedList"/>
    <dgm:cxn modelId="{5EDEF05F-5F12-4382-A858-846CBDB73EE2}" type="presParOf" srcId="{EE4421F2-EBF7-466A-80A0-381B88B67E79}" destId="{BECCA1E2-4904-48CD-AC3D-8CD30C0F196B}" srcOrd="2" destOrd="0" presId="urn:microsoft.com/office/officeart/2008/layout/VerticalCurvedList"/>
    <dgm:cxn modelId="{2FB00FE9-466B-43A5-9BED-9533D4F67AB5}" type="presParOf" srcId="{BECCA1E2-4904-48CD-AC3D-8CD30C0F196B}" destId="{64056749-071F-4E87-9015-C27982BB34B9}" srcOrd="0" destOrd="0" presId="urn:microsoft.com/office/officeart/2008/layout/VerticalCurvedList"/>
    <dgm:cxn modelId="{184DBBB8-3137-4EE1-852E-7D207767B733}" type="presParOf" srcId="{EE4421F2-EBF7-466A-80A0-381B88B67E79}" destId="{16DCEC92-437F-4F7C-9C84-60C6A31F7015}" srcOrd="3" destOrd="0" presId="urn:microsoft.com/office/officeart/2008/layout/VerticalCurvedList"/>
    <dgm:cxn modelId="{75FDCECF-65C3-47DB-838F-A8D18AEE41A3}" type="presParOf" srcId="{EE4421F2-EBF7-466A-80A0-381B88B67E79}" destId="{0A2A3B3F-F300-4092-88C8-831C32E09ABD}" srcOrd="4" destOrd="0" presId="urn:microsoft.com/office/officeart/2008/layout/VerticalCurvedList"/>
    <dgm:cxn modelId="{8AF64BAF-5567-4D17-993F-B136E2E155BE}" type="presParOf" srcId="{0A2A3B3F-F300-4092-88C8-831C32E09ABD}" destId="{08246DE0-59B4-49DD-A4DB-2BC83A4A89FB}" srcOrd="0" destOrd="0" presId="urn:microsoft.com/office/officeart/2008/layout/VerticalCurvedList"/>
    <dgm:cxn modelId="{6BFA2F61-F071-42CD-B6DA-21CB4C0B394D}" type="presParOf" srcId="{EE4421F2-EBF7-466A-80A0-381B88B67E79}" destId="{F768402B-3B16-4AA8-96F1-C9753948E0D8}" srcOrd="5" destOrd="0" presId="urn:microsoft.com/office/officeart/2008/layout/VerticalCurvedList"/>
    <dgm:cxn modelId="{ABF0960B-E912-4556-A1DF-75EB531DBF45}" type="presParOf" srcId="{EE4421F2-EBF7-466A-80A0-381B88B67E79}" destId="{FF506806-8AA1-4F63-8C3B-95D97CC5C32F}" srcOrd="6" destOrd="0" presId="urn:microsoft.com/office/officeart/2008/layout/VerticalCurvedList"/>
    <dgm:cxn modelId="{95642FAB-D3C0-4273-9B44-7AC06B160832}" type="presParOf" srcId="{FF506806-8AA1-4F63-8C3B-95D97CC5C32F}" destId="{59CB4F93-4E04-4159-850B-2A2974D39AE8}" srcOrd="0" destOrd="0" presId="urn:microsoft.com/office/officeart/2008/layout/VerticalCurvedList"/>
    <dgm:cxn modelId="{7BABC4B3-8AF3-46F4-B1E1-94348C1001D6}" type="presParOf" srcId="{EE4421F2-EBF7-466A-80A0-381B88B67E79}" destId="{CBFD06A1-F91E-4EA6-8267-FF751A17543C}" srcOrd="7" destOrd="0" presId="urn:microsoft.com/office/officeart/2008/layout/VerticalCurvedList"/>
    <dgm:cxn modelId="{846FAA22-2808-4473-9548-519017A3BECF}" type="presParOf" srcId="{EE4421F2-EBF7-466A-80A0-381B88B67E79}" destId="{13C54239-30D0-4E40-9E13-82634DB91B8A}" srcOrd="8" destOrd="0" presId="urn:microsoft.com/office/officeart/2008/layout/VerticalCurvedList"/>
    <dgm:cxn modelId="{34D10D16-6E7D-4F63-84E9-94285FC80B80}" type="presParOf" srcId="{13C54239-30D0-4E40-9E13-82634DB91B8A}" destId="{FBF8BBD7-B93E-4F7F-8A83-8388BEE792A5}" srcOrd="0" destOrd="0" presId="urn:microsoft.com/office/officeart/2008/layout/VerticalCurvedList"/>
    <dgm:cxn modelId="{13AC7506-9508-4272-9BFA-18BACD38087D}" type="presParOf" srcId="{EE4421F2-EBF7-466A-80A0-381B88B67E79}" destId="{8D9A0270-5759-4A83-84B9-9D51BAFDF30C}" srcOrd="9" destOrd="0" presId="urn:microsoft.com/office/officeart/2008/layout/VerticalCurvedList"/>
    <dgm:cxn modelId="{732313BF-8C6A-40A6-8632-CDEAD2110DE9}" type="presParOf" srcId="{EE4421F2-EBF7-466A-80A0-381B88B67E79}" destId="{B6ABCAF4-51AF-4643-B106-06C16E8EEF18}" srcOrd="10" destOrd="0" presId="urn:microsoft.com/office/officeart/2008/layout/VerticalCurvedList"/>
    <dgm:cxn modelId="{78068FC8-03F8-46EC-8AF0-69DFB017600C}" type="presParOf" srcId="{B6ABCAF4-51AF-4643-B106-06C16E8EEF18}" destId="{C44352A0-7CE1-4EEF-9B15-EC5E1355D7E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9EF9AE-D6ED-4003-8D4C-08D100FD3EF6}" type="doc">
      <dgm:prSet loTypeId="urn:microsoft.com/office/officeart/2005/8/layout/default#1" loCatId="list" qsTypeId="urn:microsoft.com/office/officeart/2005/8/quickstyle/simple4" qsCatId="simple" csTypeId="urn:microsoft.com/office/officeart/2005/8/colors/colorful3" csCatId="colorful" phldr="1"/>
      <dgm:spPr/>
      <dgm:t>
        <a:bodyPr/>
        <a:lstStyle/>
        <a:p>
          <a:endParaRPr lang="en-US"/>
        </a:p>
      </dgm:t>
    </dgm:pt>
    <dgm:pt modelId="{70C9A124-F306-4689-9E56-A843A5C2A967}">
      <dgm:prSet phldrT="[Text]"/>
      <dgm:spPr/>
      <dgm:t>
        <a:bodyPr/>
        <a:lstStyle/>
        <a:p>
          <a:r>
            <a:rPr lang="en-US" dirty="0"/>
            <a:t>Sorting &amp; Indexing</a:t>
          </a:r>
        </a:p>
      </dgm:t>
    </dgm:pt>
    <dgm:pt modelId="{010FA88F-167C-4502-A923-304BDD12E063}" type="parTrans" cxnId="{8142D42A-BFEC-4445-8DEE-5943B163C887}">
      <dgm:prSet/>
      <dgm:spPr/>
      <dgm:t>
        <a:bodyPr/>
        <a:lstStyle/>
        <a:p>
          <a:endParaRPr lang="en-US"/>
        </a:p>
      </dgm:t>
    </dgm:pt>
    <dgm:pt modelId="{CD07DF74-B220-4EE0-A105-48AB1603831F}" type="sibTrans" cxnId="{8142D42A-BFEC-4445-8DEE-5943B163C887}">
      <dgm:prSet/>
      <dgm:spPr/>
      <dgm:t>
        <a:bodyPr/>
        <a:lstStyle/>
        <a:p>
          <a:endParaRPr lang="en-US"/>
        </a:p>
      </dgm:t>
    </dgm:pt>
    <dgm:pt modelId="{134FC1CF-0467-4276-8FD0-48ACB132EAD5}">
      <dgm:prSet phldrT="[Text]"/>
      <dgm:spPr/>
      <dgm:t>
        <a:bodyPr/>
        <a:lstStyle/>
        <a:p>
          <a:r>
            <a:rPr lang="en-US" dirty="0"/>
            <a:t>Record Selection</a:t>
          </a:r>
        </a:p>
      </dgm:t>
    </dgm:pt>
    <dgm:pt modelId="{E913D61B-4DB6-4BAD-AE5F-BA214E067EF6}" type="parTrans" cxnId="{4A4C18DF-C6EA-4A63-ABA3-27E3A50D20CC}">
      <dgm:prSet/>
      <dgm:spPr/>
      <dgm:t>
        <a:bodyPr/>
        <a:lstStyle/>
        <a:p>
          <a:endParaRPr lang="en-US"/>
        </a:p>
      </dgm:t>
    </dgm:pt>
    <dgm:pt modelId="{02EF15F5-65DA-43FD-9A39-446706697BBB}" type="sibTrans" cxnId="{4A4C18DF-C6EA-4A63-ABA3-27E3A50D20CC}">
      <dgm:prSet/>
      <dgm:spPr/>
      <dgm:t>
        <a:bodyPr/>
        <a:lstStyle/>
        <a:p>
          <a:endParaRPr lang="en-US"/>
        </a:p>
      </dgm:t>
    </dgm:pt>
    <dgm:pt modelId="{36E79605-AE0A-4910-8186-CB16D6B6D98B}">
      <dgm:prSet phldrT="[Text]"/>
      <dgm:spPr/>
      <dgm:t>
        <a:bodyPr/>
        <a:lstStyle/>
        <a:p>
          <a:r>
            <a:rPr lang="en-US" dirty="0"/>
            <a:t>Equations</a:t>
          </a:r>
        </a:p>
      </dgm:t>
    </dgm:pt>
    <dgm:pt modelId="{8DB548FD-1123-4445-9D81-82DCABCC168B}" type="parTrans" cxnId="{7463A05C-C40F-4690-8F8B-D53C3E327A25}">
      <dgm:prSet/>
      <dgm:spPr/>
      <dgm:t>
        <a:bodyPr/>
        <a:lstStyle/>
        <a:p>
          <a:endParaRPr lang="en-US"/>
        </a:p>
      </dgm:t>
    </dgm:pt>
    <dgm:pt modelId="{5E13A89B-FDE7-43D9-98CC-A0C634E5F776}" type="sibTrans" cxnId="{7463A05C-C40F-4690-8F8B-D53C3E327A25}">
      <dgm:prSet/>
      <dgm:spPr/>
      <dgm:t>
        <a:bodyPr/>
        <a:lstStyle/>
        <a:p>
          <a:endParaRPr lang="en-US"/>
        </a:p>
      </dgm:t>
    </dgm:pt>
    <dgm:pt modelId="{973FE33F-FAE7-4786-A0AA-DBC5A6B2666F}">
      <dgm:prSet phldrT="[Text]"/>
      <dgm:spPr/>
      <dgm:t>
        <a:bodyPr/>
        <a:lstStyle/>
        <a:p>
          <a:r>
            <a:rPr lang="en-US" dirty="0"/>
            <a:t>Pivot Tables</a:t>
          </a:r>
        </a:p>
      </dgm:t>
    </dgm:pt>
    <dgm:pt modelId="{946A0FEE-C053-4ACB-A292-57C78F01FEF9}" type="parTrans" cxnId="{32885E11-5026-473D-891F-E5B4732D0847}">
      <dgm:prSet/>
      <dgm:spPr/>
      <dgm:t>
        <a:bodyPr/>
        <a:lstStyle/>
        <a:p>
          <a:endParaRPr lang="en-US"/>
        </a:p>
      </dgm:t>
    </dgm:pt>
    <dgm:pt modelId="{E05CED93-B131-4A74-A7CE-FB94971F1C9A}" type="sibTrans" cxnId="{32885E11-5026-473D-891F-E5B4732D0847}">
      <dgm:prSet/>
      <dgm:spPr/>
      <dgm:t>
        <a:bodyPr/>
        <a:lstStyle/>
        <a:p>
          <a:endParaRPr lang="en-US"/>
        </a:p>
      </dgm:t>
    </dgm:pt>
    <dgm:pt modelId="{A0CDCB68-B1A0-4208-9BA6-67C7A417FF8E}">
      <dgm:prSet phldrT="[Text]"/>
      <dgm:spPr/>
      <dgm:t>
        <a:bodyPr/>
        <a:lstStyle/>
        <a:p>
          <a:r>
            <a:rPr lang="en-US" dirty="0"/>
            <a:t>Stratification</a:t>
          </a:r>
        </a:p>
      </dgm:t>
    </dgm:pt>
    <dgm:pt modelId="{F00FFE15-80A2-4453-B846-CCD2398DFC78}" type="parTrans" cxnId="{FC5ABBB0-BBE9-4566-8EA9-33B714B70E6B}">
      <dgm:prSet/>
      <dgm:spPr/>
      <dgm:t>
        <a:bodyPr/>
        <a:lstStyle/>
        <a:p>
          <a:endParaRPr lang="en-US"/>
        </a:p>
      </dgm:t>
    </dgm:pt>
    <dgm:pt modelId="{88397E1D-949E-48EE-AEDF-E7FED78E2807}" type="sibTrans" cxnId="{FC5ABBB0-BBE9-4566-8EA9-33B714B70E6B}">
      <dgm:prSet/>
      <dgm:spPr/>
      <dgm:t>
        <a:bodyPr/>
        <a:lstStyle/>
        <a:p>
          <a:endParaRPr lang="en-US"/>
        </a:p>
      </dgm:t>
    </dgm:pt>
    <dgm:pt modelId="{A684A2E0-6560-42A4-B419-942AA993EF81}">
      <dgm:prSet phldrT="[Text]"/>
      <dgm:spPr/>
      <dgm:t>
        <a:bodyPr/>
        <a:lstStyle/>
        <a:p>
          <a:r>
            <a:rPr lang="en-US" dirty="0"/>
            <a:t>Joining</a:t>
          </a:r>
        </a:p>
      </dgm:t>
    </dgm:pt>
    <dgm:pt modelId="{356FB324-EFEA-4D82-80A9-6202DDC16CC9}" type="parTrans" cxnId="{2D605AD3-BEE8-4A0B-A01E-367C0C7B7325}">
      <dgm:prSet/>
      <dgm:spPr/>
      <dgm:t>
        <a:bodyPr/>
        <a:lstStyle/>
        <a:p>
          <a:endParaRPr lang="en-US"/>
        </a:p>
      </dgm:t>
    </dgm:pt>
    <dgm:pt modelId="{78AE9A7F-2A1A-4BED-A1F1-1E51F8627660}" type="sibTrans" cxnId="{2D605AD3-BEE8-4A0B-A01E-367C0C7B7325}">
      <dgm:prSet/>
      <dgm:spPr/>
      <dgm:t>
        <a:bodyPr/>
        <a:lstStyle/>
        <a:p>
          <a:endParaRPr lang="en-US"/>
        </a:p>
      </dgm:t>
    </dgm:pt>
    <dgm:pt modelId="{2423FE95-6293-4AE2-A460-E2900F69272B}">
      <dgm:prSet phldrT="[Text]"/>
      <dgm:spPr/>
      <dgm:t>
        <a:bodyPr/>
        <a:lstStyle/>
        <a:p>
          <a:r>
            <a:rPr lang="en-US" dirty="0"/>
            <a:t>Multi-File Processing</a:t>
          </a:r>
        </a:p>
      </dgm:t>
    </dgm:pt>
    <dgm:pt modelId="{A84FE891-0EFD-4FA2-9074-DABBAB762CDF}" type="parTrans" cxnId="{95BFCA55-3111-46B0-995D-4FDCF53C01B4}">
      <dgm:prSet/>
      <dgm:spPr/>
      <dgm:t>
        <a:bodyPr/>
        <a:lstStyle/>
        <a:p>
          <a:endParaRPr lang="en-US"/>
        </a:p>
      </dgm:t>
    </dgm:pt>
    <dgm:pt modelId="{ABA0B3B4-C262-4942-898C-4F51005B924B}" type="sibTrans" cxnId="{95BFCA55-3111-46B0-995D-4FDCF53C01B4}">
      <dgm:prSet/>
      <dgm:spPr/>
      <dgm:t>
        <a:bodyPr/>
        <a:lstStyle/>
        <a:p>
          <a:endParaRPr lang="en-US"/>
        </a:p>
      </dgm:t>
    </dgm:pt>
    <dgm:pt modelId="{BD050349-50B4-4C91-AD03-7B6B287C6F35}">
      <dgm:prSet phldrT="[Text]"/>
      <dgm:spPr/>
      <dgm:t>
        <a:bodyPr/>
        <a:lstStyle/>
        <a:p>
          <a:r>
            <a:rPr lang="en-US" dirty="0"/>
            <a:t>Correlation &amp; Regression  Analysis</a:t>
          </a:r>
        </a:p>
      </dgm:t>
    </dgm:pt>
    <dgm:pt modelId="{11AC26BB-460C-4EAC-9AE1-6E3E1548B807}" type="parTrans" cxnId="{1F883E55-C1F7-4A5D-8E7C-FD579480E004}">
      <dgm:prSet/>
      <dgm:spPr/>
      <dgm:t>
        <a:bodyPr/>
        <a:lstStyle/>
        <a:p>
          <a:endParaRPr lang="en-US"/>
        </a:p>
      </dgm:t>
    </dgm:pt>
    <dgm:pt modelId="{BD104305-9859-4294-A7F5-48056B45987C}" type="sibTrans" cxnId="{1F883E55-C1F7-4A5D-8E7C-FD579480E004}">
      <dgm:prSet/>
      <dgm:spPr/>
      <dgm:t>
        <a:bodyPr/>
        <a:lstStyle/>
        <a:p>
          <a:endParaRPr lang="en-US"/>
        </a:p>
      </dgm:t>
    </dgm:pt>
    <dgm:pt modelId="{D911C7BD-F521-458E-9A81-BA8566B74E54}">
      <dgm:prSet phldrT="[Text]"/>
      <dgm:spPr/>
      <dgm:t>
        <a:bodyPr/>
        <a:lstStyle/>
        <a:p>
          <a:r>
            <a:rPr lang="en-US" dirty="0"/>
            <a:t>Compliance Verification</a:t>
          </a:r>
        </a:p>
      </dgm:t>
    </dgm:pt>
    <dgm:pt modelId="{6B0B4D51-8FC2-48B2-81F9-ED2FD857E483}" type="parTrans" cxnId="{EF2B26FC-D0B1-4401-BD25-4CA3A69E7263}">
      <dgm:prSet/>
      <dgm:spPr/>
      <dgm:t>
        <a:bodyPr/>
        <a:lstStyle/>
        <a:p>
          <a:endParaRPr lang="en-US"/>
        </a:p>
      </dgm:t>
    </dgm:pt>
    <dgm:pt modelId="{3F46C9ED-063F-444E-ABCD-822938131B61}" type="sibTrans" cxnId="{EF2B26FC-D0B1-4401-BD25-4CA3A69E7263}">
      <dgm:prSet/>
      <dgm:spPr/>
      <dgm:t>
        <a:bodyPr/>
        <a:lstStyle/>
        <a:p>
          <a:endParaRPr lang="en-US"/>
        </a:p>
      </dgm:t>
    </dgm:pt>
    <dgm:pt modelId="{E410D4C2-129A-4BC8-ADB3-9D9D15DEE245}">
      <dgm:prSet phldrT="[Text]"/>
      <dgm:spPr/>
      <dgm:t>
        <a:bodyPr/>
        <a:lstStyle/>
        <a:p>
          <a:r>
            <a:rPr lang="en-US" dirty="0"/>
            <a:t>Duplication Search</a:t>
          </a:r>
        </a:p>
      </dgm:t>
    </dgm:pt>
    <dgm:pt modelId="{BAD407E7-CA0D-4055-B6D5-6B7B1B532D0C}" type="parTrans" cxnId="{6BA0CD21-C408-448A-AAEE-C863637C4EDD}">
      <dgm:prSet/>
      <dgm:spPr/>
      <dgm:t>
        <a:bodyPr/>
        <a:lstStyle/>
        <a:p>
          <a:endParaRPr lang="en-US"/>
        </a:p>
      </dgm:t>
    </dgm:pt>
    <dgm:pt modelId="{C27D91A5-B6FE-4726-A200-2AD80B8ED7D0}" type="sibTrans" cxnId="{6BA0CD21-C408-448A-AAEE-C863637C4EDD}">
      <dgm:prSet/>
      <dgm:spPr/>
      <dgm:t>
        <a:bodyPr/>
        <a:lstStyle/>
        <a:p>
          <a:endParaRPr lang="en-US"/>
        </a:p>
      </dgm:t>
    </dgm:pt>
    <dgm:pt modelId="{AB3CEF85-B685-42DC-AD57-9F40B7950F0A}">
      <dgm:prSet phldrT="[Text]"/>
      <dgm:spPr/>
      <dgm:t>
        <a:bodyPr/>
        <a:lstStyle/>
        <a:p>
          <a:r>
            <a:rPr lang="en-US" dirty="0"/>
            <a:t>Fuzzy Logic Matching</a:t>
          </a:r>
        </a:p>
      </dgm:t>
    </dgm:pt>
    <dgm:pt modelId="{8FCF8559-68CC-4E73-AC26-21A1FE4F9EB2}" type="parTrans" cxnId="{0DDBC718-641E-4B1A-952C-330EC4CB8466}">
      <dgm:prSet/>
      <dgm:spPr/>
      <dgm:t>
        <a:bodyPr/>
        <a:lstStyle/>
        <a:p>
          <a:endParaRPr lang="en-US"/>
        </a:p>
      </dgm:t>
    </dgm:pt>
    <dgm:pt modelId="{CF44FB60-9386-4522-8F93-C7FA0C615E28}" type="sibTrans" cxnId="{0DDBC718-641E-4B1A-952C-330EC4CB8466}">
      <dgm:prSet/>
      <dgm:spPr/>
      <dgm:t>
        <a:bodyPr/>
        <a:lstStyle/>
        <a:p>
          <a:endParaRPr lang="en-US"/>
        </a:p>
      </dgm:t>
    </dgm:pt>
    <dgm:pt modelId="{2A67DC71-2EA7-4457-9C7E-388977C77849}">
      <dgm:prSet phldrT="[Text]"/>
      <dgm:spPr/>
      <dgm:t>
        <a:bodyPr/>
        <a:lstStyle/>
        <a:p>
          <a:r>
            <a:rPr lang="en-US" dirty="0"/>
            <a:t>Gap Tests</a:t>
          </a:r>
        </a:p>
      </dgm:t>
    </dgm:pt>
    <dgm:pt modelId="{2C340921-5EF9-4E79-844B-CD36CCB41060}" type="parTrans" cxnId="{DE3D769D-B128-4A1D-A1B9-7CBD282C90A9}">
      <dgm:prSet/>
      <dgm:spPr/>
      <dgm:t>
        <a:bodyPr/>
        <a:lstStyle/>
        <a:p>
          <a:endParaRPr lang="en-US"/>
        </a:p>
      </dgm:t>
    </dgm:pt>
    <dgm:pt modelId="{AEC02255-5299-4CCF-92EC-2EA8B7342E1F}" type="sibTrans" cxnId="{DE3D769D-B128-4A1D-A1B9-7CBD282C90A9}">
      <dgm:prSet/>
      <dgm:spPr/>
      <dgm:t>
        <a:bodyPr/>
        <a:lstStyle/>
        <a:p>
          <a:endParaRPr lang="en-US"/>
        </a:p>
      </dgm:t>
    </dgm:pt>
    <dgm:pt modelId="{07BDBE64-F321-49EB-9504-BF90E202337F}">
      <dgm:prSet phldrT="[Text]"/>
      <dgm:spPr/>
      <dgm:t>
        <a:bodyPr/>
        <a:lstStyle/>
        <a:p>
          <a:r>
            <a:rPr lang="en-US" dirty="0"/>
            <a:t>Benford’s Law Analysis</a:t>
          </a:r>
        </a:p>
      </dgm:t>
    </dgm:pt>
    <dgm:pt modelId="{AD651BCC-2E29-48EC-B896-C2575388DFBE}" type="parTrans" cxnId="{4F98C24B-3AF9-4114-B795-D6D0579E7F39}">
      <dgm:prSet/>
      <dgm:spPr/>
      <dgm:t>
        <a:bodyPr/>
        <a:lstStyle/>
        <a:p>
          <a:endParaRPr lang="en-US"/>
        </a:p>
      </dgm:t>
    </dgm:pt>
    <dgm:pt modelId="{B8157AD9-33CC-45AF-8A8F-34548E6215EF}" type="sibTrans" cxnId="{4F98C24B-3AF9-4114-B795-D6D0579E7F39}">
      <dgm:prSet/>
      <dgm:spPr/>
      <dgm:t>
        <a:bodyPr/>
        <a:lstStyle/>
        <a:p>
          <a:endParaRPr lang="en-US"/>
        </a:p>
      </dgm:t>
    </dgm:pt>
    <dgm:pt modelId="{139E2658-B5BD-463E-9ACA-44376ED41B94}">
      <dgm:prSet phldrT="[Text]"/>
      <dgm:spPr/>
      <dgm:t>
        <a:bodyPr/>
        <a:lstStyle/>
        <a:p>
          <a:r>
            <a:rPr lang="en-US" dirty="0"/>
            <a:t>Graphing</a:t>
          </a:r>
        </a:p>
      </dgm:t>
    </dgm:pt>
    <dgm:pt modelId="{56795DB2-F176-411B-A5F2-749A7C403AC9}" type="parTrans" cxnId="{78C3C79C-2412-48B2-BD7D-FC4A006DF48D}">
      <dgm:prSet/>
      <dgm:spPr/>
      <dgm:t>
        <a:bodyPr/>
        <a:lstStyle/>
        <a:p>
          <a:endParaRPr lang="en-US"/>
        </a:p>
      </dgm:t>
    </dgm:pt>
    <dgm:pt modelId="{9FA21512-7239-4F0F-95D0-94A32693AF35}" type="sibTrans" cxnId="{78C3C79C-2412-48B2-BD7D-FC4A006DF48D}">
      <dgm:prSet/>
      <dgm:spPr/>
      <dgm:t>
        <a:bodyPr/>
        <a:lstStyle/>
        <a:p>
          <a:endParaRPr lang="en-US"/>
        </a:p>
      </dgm:t>
    </dgm:pt>
    <dgm:pt modelId="{478E699D-5ED1-4A6E-BCCA-A244885147B9}" type="pres">
      <dgm:prSet presAssocID="{869EF9AE-D6ED-4003-8D4C-08D100FD3EF6}" presName="diagram" presStyleCnt="0">
        <dgm:presLayoutVars>
          <dgm:dir/>
          <dgm:resizeHandles val="exact"/>
        </dgm:presLayoutVars>
      </dgm:prSet>
      <dgm:spPr/>
    </dgm:pt>
    <dgm:pt modelId="{066FFC46-91D0-4369-9E7F-54442C59C947}" type="pres">
      <dgm:prSet presAssocID="{70C9A124-F306-4689-9E56-A843A5C2A967}" presName="node" presStyleLbl="node1" presStyleIdx="0" presStyleCnt="14">
        <dgm:presLayoutVars>
          <dgm:bulletEnabled val="1"/>
        </dgm:presLayoutVars>
      </dgm:prSet>
      <dgm:spPr/>
    </dgm:pt>
    <dgm:pt modelId="{BEB4B1E3-C8AA-47C3-A7D2-48614388FEB9}" type="pres">
      <dgm:prSet presAssocID="{CD07DF74-B220-4EE0-A105-48AB1603831F}" presName="sibTrans" presStyleCnt="0"/>
      <dgm:spPr/>
    </dgm:pt>
    <dgm:pt modelId="{BF410390-F89B-4900-A05D-93CA25EFD3CF}" type="pres">
      <dgm:prSet presAssocID="{134FC1CF-0467-4276-8FD0-48ACB132EAD5}" presName="node" presStyleLbl="node1" presStyleIdx="1" presStyleCnt="14">
        <dgm:presLayoutVars>
          <dgm:bulletEnabled val="1"/>
        </dgm:presLayoutVars>
      </dgm:prSet>
      <dgm:spPr/>
    </dgm:pt>
    <dgm:pt modelId="{57178F56-C34C-41B8-AA41-F49C9A3F1648}" type="pres">
      <dgm:prSet presAssocID="{02EF15F5-65DA-43FD-9A39-446706697BBB}" presName="sibTrans" presStyleCnt="0"/>
      <dgm:spPr/>
    </dgm:pt>
    <dgm:pt modelId="{F9C0FA0E-A28E-4299-B9EC-CFC6D5487908}" type="pres">
      <dgm:prSet presAssocID="{A684A2E0-6560-42A4-B419-942AA993EF81}" presName="node" presStyleLbl="node1" presStyleIdx="2" presStyleCnt="14">
        <dgm:presLayoutVars>
          <dgm:bulletEnabled val="1"/>
        </dgm:presLayoutVars>
      </dgm:prSet>
      <dgm:spPr/>
    </dgm:pt>
    <dgm:pt modelId="{11B91E2A-DF3D-4F1F-A107-CA67E4854B49}" type="pres">
      <dgm:prSet presAssocID="{78AE9A7F-2A1A-4BED-A1F1-1E51F8627660}" presName="sibTrans" presStyleCnt="0"/>
      <dgm:spPr/>
    </dgm:pt>
    <dgm:pt modelId="{28F6E934-13A1-4F4E-9DA2-81D144B1FC47}" type="pres">
      <dgm:prSet presAssocID="{2423FE95-6293-4AE2-A460-E2900F69272B}" presName="node" presStyleLbl="node1" presStyleIdx="3" presStyleCnt="14">
        <dgm:presLayoutVars>
          <dgm:bulletEnabled val="1"/>
        </dgm:presLayoutVars>
      </dgm:prSet>
      <dgm:spPr/>
    </dgm:pt>
    <dgm:pt modelId="{B4D9106D-016E-4BB6-81CF-DD6D9AFA7B0A}" type="pres">
      <dgm:prSet presAssocID="{ABA0B3B4-C262-4942-898C-4F51005B924B}" presName="sibTrans" presStyleCnt="0"/>
      <dgm:spPr/>
    </dgm:pt>
    <dgm:pt modelId="{D1894BA1-D3C4-449D-B949-826B54CC2BAA}" type="pres">
      <dgm:prSet presAssocID="{BD050349-50B4-4C91-AD03-7B6B287C6F35}" presName="node" presStyleLbl="node1" presStyleIdx="4" presStyleCnt="14">
        <dgm:presLayoutVars>
          <dgm:bulletEnabled val="1"/>
        </dgm:presLayoutVars>
      </dgm:prSet>
      <dgm:spPr/>
    </dgm:pt>
    <dgm:pt modelId="{540D0369-DB5F-402F-A542-00993BFD7129}" type="pres">
      <dgm:prSet presAssocID="{BD104305-9859-4294-A7F5-48056B45987C}" presName="sibTrans" presStyleCnt="0"/>
      <dgm:spPr/>
    </dgm:pt>
    <dgm:pt modelId="{56BB56D5-8D1F-479B-B3C1-C7D3662CE6F3}" type="pres">
      <dgm:prSet presAssocID="{D911C7BD-F521-458E-9A81-BA8566B74E54}" presName="node" presStyleLbl="node1" presStyleIdx="5" presStyleCnt="14">
        <dgm:presLayoutVars>
          <dgm:bulletEnabled val="1"/>
        </dgm:presLayoutVars>
      </dgm:prSet>
      <dgm:spPr/>
    </dgm:pt>
    <dgm:pt modelId="{A385BF1A-4CDB-4C18-B135-B18CCF4F98D6}" type="pres">
      <dgm:prSet presAssocID="{3F46C9ED-063F-444E-ABCD-822938131B61}" presName="sibTrans" presStyleCnt="0"/>
      <dgm:spPr/>
    </dgm:pt>
    <dgm:pt modelId="{80DD9ACE-227F-4CCD-A0C7-E6C609765334}" type="pres">
      <dgm:prSet presAssocID="{E410D4C2-129A-4BC8-ADB3-9D9D15DEE245}" presName="node" presStyleLbl="node1" presStyleIdx="6" presStyleCnt="14">
        <dgm:presLayoutVars>
          <dgm:bulletEnabled val="1"/>
        </dgm:presLayoutVars>
      </dgm:prSet>
      <dgm:spPr/>
    </dgm:pt>
    <dgm:pt modelId="{B3BF1870-ED6E-458A-967B-8A8FFCAF7953}" type="pres">
      <dgm:prSet presAssocID="{C27D91A5-B6FE-4726-A200-2AD80B8ED7D0}" presName="sibTrans" presStyleCnt="0"/>
      <dgm:spPr/>
    </dgm:pt>
    <dgm:pt modelId="{DCA29508-8FB8-4406-9798-95A76F799471}" type="pres">
      <dgm:prSet presAssocID="{36E79605-AE0A-4910-8186-CB16D6B6D98B}" presName="node" presStyleLbl="node1" presStyleIdx="7" presStyleCnt="14">
        <dgm:presLayoutVars>
          <dgm:bulletEnabled val="1"/>
        </dgm:presLayoutVars>
      </dgm:prSet>
      <dgm:spPr/>
    </dgm:pt>
    <dgm:pt modelId="{AE12A2D3-BA24-4535-A9AD-15DC1B0A16ED}" type="pres">
      <dgm:prSet presAssocID="{5E13A89B-FDE7-43D9-98CC-A0C634E5F776}" presName="sibTrans" presStyleCnt="0"/>
      <dgm:spPr/>
    </dgm:pt>
    <dgm:pt modelId="{2F514899-5F33-4698-9A41-5AE7E2AF7B8A}" type="pres">
      <dgm:prSet presAssocID="{AB3CEF85-B685-42DC-AD57-9F40B7950F0A}" presName="node" presStyleLbl="node1" presStyleIdx="8" presStyleCnt="14">
        <dgm:presLayoutVars>
          <dgm:bulletEnabled val="1"/>
        </dgm:presLayoutVars>
      </dgm:prSet>
      <dgm:spPr/>
    </dgm:pt>
    <dgm:pt modelId="{C6C34DEC-44B7-4791-B81C-275DCADCA788}" type="pres">
      <dgm:prSet presAssocID="{CF44FB60-9386-4522-8F93-C7FA0C615E28}" presName="sibTrans" presStyleCnt="0"/>
      <dgm:spPr/>
    </dgm:pt>
    <dgm:pt modelId="{BABAB642-8440-4B19-B063-8B6B0A37269D}" type="pres">
      <dgm:prSet presAssocID="{2A67DC71-2EA7-4457-9C7E-388977C77849}" presName="node" presStyleLbl="node1" presStyleIdx="9" presStyleCnt="14">
        <dgm:presLayoutVars>
          <dgm:bulletEnabled val="1"/>
        </dgm:presLayoutVars>
      </dgm:prSet>
      <dgm:spPr/>
    </dgm:pt>
    <dgm:pt modelId="{4DB8C77F-EF0A-4C24-A595-00743F980C26}" type="pres">
      <dgm:prSet presAssocID="{AEC02255-5299-4CCF-92EC-2EA8B7342E1F}" presName="sibTrans" presStyleCnt="0"/>
      <dgm:spPr/>
    </dgm:pt>
    <dgm:pt modelId="{CD583473-32EA-418F-81DA-0E3F353D7F23}" type="pres">
      <dgm:prSet presAssocID="{973FE33F-FAE7-4786-A0AA-DBC5A6B2666F}" presName="node" presStyleLbl="node1" presStyleIdx="10" presStyleCnt="14">
        <dgm:presLayoutVars>
          <dgm:bulletEnabled val="1"/>
        </dgm:presLayoutVars>
      </dgm:prSet>
      <dgm:spPr/>
    </dgm:pt>
    <dgm:pt modelId="{E4E64B41-2A8D-4A04-A175-4D77AA858D8A}" type="pres">
      <dgm:prSet presAssocID="{E05CED93-B131-4A74-A7CE-FB94971F1C9A}" presName="sibTrans" presStyleCnt="0"/>
      <dgm:spPr/>
    </dgm:pt>
    <dgm:pt modelId="{41294D34-784A-4C55-96DE-71C2D36D9024}" type="pres">
      <dgm:prSet presAssocID="{A0CDCB68-B1A0-4208-9BA6-67C7A417FF8E}" presName="node" presStyleLbl="node1" presStyleIdx="11" presStyleCnt="14">
        <dgm:presLayoutVars>
          <dgm:bulletEnabled val="1"/>
        </dgm:presLayoutVars>
      </dgm:prSet>
      <dgm:spPr/>
    </dgm:pt>
    <dgm:pt modelId="{9518B943-13A1-4F44-B744-8B5B3FE97BB9}" type="pres">
      <dgm:prSet presAssocID="{88397E1D-949E-48EE-AEDF-E7FED78E2807}" presName="sibTrans" presStyleCnt="0"/>
      <dgm:spPr/>
    </dgm:pt>
    <dgm:pt modelId="{F50864D6-E4DB-4B2F-A71A-8F7231C36D61}" type="pres">
      <dgm:prSet presAssocID="{07BDBE64-F321-49EB-9504-BF90E202337F}" presName="node" presStyleLbl="node1" presStyleIdx="12" presStyleCnt="14">
        <dgm:presLayoutVars>
          <dgm:bulletEnabled val="1"/>
        </dgm:presLayoutVars>
      </dgm:prSet>
      <dgm:spPr/>
    </dgm:pt>
    <dgm:pt modelId="{4A34D2FD-C04E-4F79-9EF7-12ED54BC5941}" type="pres">
      <dgm:prSet presAssocID="{B8157AD9-33CC-45AF-8A8F-34548E6215EF}" presName="sibTrans" presStyleCnt="0"/>
      <dgm:spPr/>
    </dgm:pt>
    <dgm:pt modelId="{67932AB9-C1AE-49B8-A75E-37F4AC9F64B7}" type="pres">
      <dgm:prSet presAssocID="{139E2658-B5BD-463E-9ACA-44376ED41B94}" presName="node" presStyleLbl="node1" presStyleIdx="13" presStyleCnt="14">
        <dgm:presLayoutVars>
          <dgm:bulletEnabled val="1"/>
        </dgm:presLayoutVars>
      </dgm:prSet>
      <dgm:spPr/>
    </dgm:pt>
  </dgm:ptLst>
  <dgm:cxnLst>
    <dgm:cxn modelId="{E284F205-A82F-40C0-960A-E3EE2ACFA420}" type="presOf" srcId="{E410D4C2-129A-4BC8-ADB3-9D9D15DEE245}" destId="{80DD9ACE-227F-4CCD-A0C7-E6C609765334}" srcOrd="0" destOrd="0" presId="urn:microsoft.com/office/officeart/2005/8/layout/default#1"/>
    <dgm:cxn modelId="{32885E11-5026-473D-891F-E5B4732D0847}" srcId="{869EF9AE-D6ED-4003-8D4C-08D100FD3EF6}" destId="{973FE33F-FAE7-4786-A0AA-DBC5A6B2666F}" srcOrd="10" destOrd="0" parTransId="{946A0FEE-C053-4ACB-A292-57C78F01FEF9}" sibTransId="{E05CED93-B131-4A74-A7CE-FB94971F1C9A}"/>
    <dgm:cxn modelId="{0DDBC718-641E-4B1A-952C-330EC4CB8466}" srcId="{869EF9AE-D6ED-4003-8D4C-08D100FD3EF6}" destId="{AB3CEF85-B685-42DC-AD57-9F40B7950F0A}" srcOrd="8" destOrd="0" parTransId="{8FCF8559-68CC-4E73-AC26-21A1FE4F9EB2}" sibTransId="{CF44FB60-9386-4522-8F93-C7FA0C615E28}"/>
    <dgm:cxn modelId="{6BA0CD21-C408-448A-AAEE-C863637C4EDD}" srcId="{869EF9AE-D6ED-4003-8D4C-08D100FD3EF6}" destId="{E410D4C2-129A-4BC8-ADB3-9D9D15DEE245}" srcOrd="6" destOrd="0" parTransId="{BAD407E7-CA0D-4055-B6D5-6B7B1B532D0C}" sibTransId="{C27D91A5-B6FE-4726-A200-2AD80B8ED7D0}"/>
    <dgm:cxn modelId="{ED05FD22-D695-44AC-B10D-027D011252EF}" type="presOf" srcId="{07BDBE64-F321-49EB-9504-BF90E202337F}" destId="{F50864D6-E4DB-4B2F-A71A-8F7231C36D61}" srcOrd="0" destOrd="0" presId="urn:microsoft.com/office/officeart/2005/8/layout/default#1"/>
    <dgm:cxn modelId="{8142D42A-BFEC-4445-8DEE-5943B163C887}" srcId="{869EF9AE-D6ED-4003-8D4C-08D100FD3EF6}" destId="{70C9A124-F306-4689-9E56-A843A5C2A967}" srcOrd="0" destOrd="0" parTransId="{010FA88F-167C-4502-A923-304BDD12E063}" sibTransId="{CD07DF74-B220-4EE0-A105-48AB1603831F}"/>
    <dgm:cxn modelId="{066FF335-F675-43AA-ABC2-6D75288FDA7C}" type="presOf" srcId="{2423FE95-6293-4AE2-A460-E2900F69272B}" destId="{28F6E934-13A1-4F4E-9DA2-81D144B1FC47}" srcOrd="0" destOrd="0" presId="urn:microsoft.com/office/officeart/2005/8/layout/default#1"/>
    <dgm:cxn modelId="{7463A05C-C40F-4690-8F8B-D53C3E327A25}" srcId="{869EF9AE-D6ED-4003-8D4C-08D100FD3EF6}" destId="{36E79605-AE0A-4910-8186-CB16D6B6D98B}" srcOrd="7" destOrd="0" parTransId="{8DB548FD-1123-4445-9D81-82DCABCC168B}" sibTransId="{5E13A89B-FDE7-43D9-98CC-A0C634E5F776}"/>
    <dgm:cxn modelId="{4D4E3746-2877-4F1A-8DD5-D216EC5721B2}" type="presOf" srcId="{D911C7BD-F521-458E-9A81-BA8566B74E54}" destId="{56BB56D5-8D1F-479B-B3C1-C7D3662CE6F3}" srcOrd="0" destOrd="0" presId="urn:microsoft.com/office/officeart/2005/8/layout/default#1"/>
    <dgm:cxn modelId="{2A956168-A899-440B-A026-C8867FEE0A4B}" type="presOf" srcId="{869EF9AE-D6ED-4003-8D4C-08D100FD3EF6}" destId="{478E699D-5ED1-4A6E-BCCA-A244885147B9}" srcOrd="0" destOrd="0" presId="urn:microsoft.com/office/officeart/2005/8/layout/default#1"/>
    <dgm:cxn modelId="{5CF0EC4A-791F-496A-8836-613FE19124DD}" type="presOf" srcId="{36E79605-AE0A-4910-8186-CB16D6B6D98B}" destId="{DCA29508-8FB8-4406-9798-95A76F799471}" srcOrd="0" destOrd="0" presId="urn:microsoft.com/office/officeart/2005/8/layout/default#1"/>
    <dgm:cxn modelId="{4F98C24B-3AF9-4114-B795-D6D0579E7F39}" srcId="{869EF9AE-D6ED-4003-8D4C-08D100FD3EF6}" destId="{07BDBE64-F321-49EB-9504-BF90E202337F}" srcOrd="12" destOrd="0" parTransId="{AD651BCC-2E29-48EC-B896-C2575388DFBE}" sibTransId="{B8157AD9-33CC-45AF-8A8F-34548E6215EF}"/>
    <dgm:cxn modelId="{1F883E55-C1F7-4A5D-8E7C-FD579480E004}" srcId="{869EF9AE-D6ED-4003-8D4C-08D100FD3EF6}" destId="{BD050349-50B4-4C91-AD03-7B6B287C6F35}" srcOrd="4" destOrd="0" parTransId="{11AC26BB-460C-4EAC-9AE1-6E3E1548B807}" sibTransId="{BD104305-9859-4294-A7F5-48056B45987C}"/>
    <dgm:cxn modelId="{95BFCA55-3111-46B0-995D-4FDCF53C01B4}" srcId="{869EF9AE-D6ED-4003-8D4C-08D100FD3EF6}" destId="{2423FE95-6293-4AE2-A460-E2900F69272B}" srcOrd="3" destOrd="0" parTransId="{A84FE891-0EFD-4FA2-9074-DABBAB762CDF}" sibTransId="{ABA0B3B4-C262-4942-898C-4F51005B924B}"/>
    <dgm:cxn modelId="{F3D2348F-831A-451C-A45B-FE4EF7C018E1}" type="presOf" srcId="{AB3CEF85-B685-42DC-AD57-9F40B7950F0A}" destId="{2F514899-5F33-4698-9A41-5AE7E2AF7B8A}" srcOrd="0" destOrd="0" presId="urn:microsoft.com/office/officeart/2005/8/layout/default#1"/>
    <dgm:cxn modelId="{84D61499-BBDD-4D0D-9B3F-E086908F0CB1}" type="presOf" srcId="{BD050349-50B4-4C91-AD03-7B6B287C6F35}" destId="{D1894BA1-D3C4-449D-B949-826B54CC2BAA}" srcOrd="0" destOrd="0" presId="urn:microsoft.com/office/officeart/2005/8/layout/default#1"/>
    <dgm:cxn modelId="{9E6EF29A-DB71-449D-B4ED-1EEEF62595CA}" type="presOf" srcId="{139E2658-B5BD-463E-9ACA-44376ED41B94}" destId="{67932AB9-C1AE-49B8-A75E-37F4AC9F64B7}" srcOrd="0" destOrd="0" presId="urn:microsoft.com/office/officeart/2005/8/layout/default#1"/>
    <dgm:cxn modelId="{78C3C79C-2412-48B2-BD7D-FC4A006DF48D}" srcId="{869EF9AE-D6ED-4003-8D4C-08D100FD3EF6}" destId="{139E2658-B5BD-463E-9ACA-44376ED41B94}" srcOrd="13" destOrd="0" parTransId="{56795DB2-F176-411B-A5F2-749A7C403AC9}" sibTransId="{9FA21512-7239-4F0F-95D0-94A32693AF35}"/>
    <dgm:cxn modelId="{DE3D769D-B128-4A1D-A1B9-7CBD282C90A9}" srcId="{869EF9AE-D6ED-4003-8D4C-08D100FD3EF6}" destId="{2A67DC71-2EA7-4457-9C7E-388977C77849}" srcOrd="9" destOrd="0" parTransId="{2C340921-5EF9-4E79-844B-CD36CCB41060}" sibTransId="{AEC02255-5299-4CCF-92EC-2EA8B7342E1F}"/>
    <dgm:cxn modelId="{A98C17A5-3D55-4DA8-9394-C20CB143AEE6}" type="presOf" srcId="{A0CDCB68-B1A0-4208-9BA6-67C7A417FF8E}" destId="{41294D34-784A-4C55-96DE-71C2D36D9024}" srcOrd="0" destOrd="0" presId="urn:microsoft.com/office/officeart/2005/8/layout/default#1"/>
    <dgm:cxn modelId="{5D5856A5-66B7-4009-9ED9-EA7DF2AAF098}" type="presOf" srcId="{134FC1CF-0467-4276-8FD0-48ACB132EAD5}" destId="{BF410390-F89B-4900-A05D-93CA25EFD3CF}" srcOrd="0" destOrd="0" presId="urn:microsoft.com/office/officeart/2005/8/layout/default#1"/>
    <dgm:cxn modelId="{FC5ABBB0-BBE9-4566-8EA9-33B714B70E6B}" srcId="{869EF9AE-D6ED-4003-8D4C-08D100FD3EF6}" destId="{A0CDCB68-B1A0-4208-9BA6-67C7A417FF8E}" srcOrd="11" destOrd="0" parTransId="{F00FFE15-80A2-4453-B846-CCD2398DFC78}" sibTransId="{88397E1D-949E-48EE-AEDF-E7FED78E2807}"/>
    <dgm:cxn modelId="{50D724B8-06F2-4C0A-9B2F-B030CC43DAF1}" type="presOf" srcId="{70C9A124-F306-4689-9E56-A843A5C2A967}" destId="{066FFC46-91D0-4369-9E7F-54442C59C947}" srcOrd="0" destOrd="0" presId="urn:microsoft.com/office/officeart/2005/8/layout/default#1"/>
    <dgm:cxn modelId="{3D99BCC3-548B-4D58-B8AE-88F2367491A8}" type="presOf" srcId="{2A67DC71-2EA7-4457-9C7E-388977C77849}" destId="{BABAB642-8440-4B19-B063-8B6B0A37269D}" srcOrd="0" destOrd="0" presId="urn:microsoft.com/office/officeart/2005/8/layout/default#1"/>
    <dgm:cxn modelId="{8399D1C3-8B35-449A-8C74-D9C182AED92D}" type="presOf" srcId="{A684A2E0-6560-42A4-B419-942AA993EF81}" destId="{F9C0FA0E-A28E-4299-B9EC-CFC6D5487908}" srcOrd="0" destOrd="0" presId="urn:microsoft.com/office/officeart/2005/8/layout/default#1"/>
    <dgm:cxn modelId="{2D605AD3-BEE8-4A0B-A01E-367C0C7B7325}" srcId="{869EF9AE-D6ED-4003-8D4C-08D100FD3EF6}" destId="{A684A2E0-6560-42A4-B419-942AA993EF81}" srcOrd="2" destOrd="0" parTransId="{356FB324-EFEA-4D82-80A9-6202DDC16CC9}" sibTransId="{78AE9A7F-2A1A-4BED-A1F1-1E51F8627660}"/>
    <dgm:cxn modelId="{9232B7D7-D4D6-44EF-842A-33F60049E226}" type="presOf" srcId="{973FE33F-FAE7-4786-A0AA-DBC5A6B2666F}" destId="{CD583473-32EA-418F-81DA-0E3F353D7F23}" srcOrd="0" destOrd="0" presId="urn:microsoft.com/office/officeart/2005/8/layout/default#1"/>
    <dgm:cxn modelId="{4A4C18DF-C6EA-4A63-ABA3-27E3A50D20CC}" srcId="{869EF9AE-D6ED-4003-8D4C-08D100FD3EF6}" destId="{134FC1CF-0467-4276-8FD0-48ACB132EAD5}" srcOrd="1" destOrd="0" parTransId="{E913D61B-4DB6-4BAD-AE5F-BA214E067EF6}" sibTransId="{02EF15F5-65DA-43FD-9A39-446706697BBB}"/>
    <dgm:cxn modelId="{EF2B26FC-D0B1-4401-BD25-4CA3A69E7263}" srcId="{869EF9AE-D6ED-4003-8D4C-08D100FD3EF6}" destId="{D911C7BD-F521-458E-9A81-BA8566B74E54}" srcOrd="5" destOrd="0" parTransId="{6B0B4D51-8FC2-48B2-81F9-ED2FD857E483}" sibTransId="{3F46C9ED-063F-444E-ABCD-822938131B61}"/>
    <dgm:cxn modelId="{A3CEC9E4-0DD5-48A9-BBCB-F4B74EBF7572}" type="presParOf" srcId="{478E699D-5ED1-4A6E-BCCA-A244885147B9}" destId="{066FFC46-91D0-4369-9E7F-54442C59C947}" srcOrd="0" destOrd="0" presId="urn:microsoft.com/office/officeart/2005/8/layout/default#1"/>
    <dgm:cxn modelId="{F1D8981A-9FAE-4CFB-83F0-C93808D9B5AD}" type="presParOf" srcId="{478E699D-5ED1-4A6E-BCCA-A244885147B9}" destId="{BEB4B1E3-C8AA-47C3-A7D2-48614388FEB9}" srcOrd="1" destOrd="0" presId="urn:microsoft.com/office/officeart/2005/8/layout/default#1"/>
    <dgm:cxn modelId="{B2040F69-5383-4191-A20E-2695FDE4FA4C}" type="presParOf" srcId="{478E699D-5ED1-4A6E-BCCA-A244885147B9}" destId="{BF410390-F89B-4900-A05D-93CA25EFD3CF}" srcOrd="2" destOrd="0" presId="urn:microsoft.com/office/officeart/2005/8/layout/default#1"/>
    <dgm:cxn modelId="{EEC673FA-4CFC-4E84-8F03-12ADD4F881B0}" type="presParOf" srcId="{478E699D-5ED1-4A6E-BCCA-A244885147B9}" destId="{57178F56-C34C-41B8-AA41-F49C9A3F1648}" srcOrd="3" destOrd="0" presId="urn:microsoft.com/office/officeart/2005/8/layout/default#1"/>
    <dgm:cxn modelId="{6E7FFAA2-B90D-4926-9A5C-890FA564D160}" type="presParOf" srcId="{478E699D-5ED1-4A6E-BCCA-A244885147B9}" destId="{F9C0FA0E-A28E-4299-B9EC-CFC6D5487908}" srcOrd="4" destOrd="0" presId="urn:microsoft.com/office/officeart/2005/8/layout/default#1"/>
    <dgm:cxn modelId="{6C79CE54-796F-40E2-89D7-5AA7EE1F79A0}" type="presParOf" srcId="{478E699D-5ED1-4A6E-BCCA-A244885147B9}" destId="{11B91E2A-DF3D-4F1F-A107-CA67E4854B49}" srcOrd="5" destOrd="0" presId="urn:microsoft.com/office/officeart/2005/8/layout/default#1"/>
    <dgm:cxn modelId="{FF27F368-ECAF-403F-82F6-F9CEBDD8560B}" type="presParOf" srcId="{478E699D-5ED1-4A6E-BCCA-A244885147B9}" destId="{28F6E934-13A1-4F4E-9DA2-81D144B1FC47}" srcOrd="6" destOrd="0" presId="urn:microsoft.com/office/officeart/2005/8/layout/default#1"/>
    <dgm:cxn modelId="{55995313-E675-4D31-8F49-00C9AF12A3D5}" type="presParOf" srcId="{478E699D-5ED1-4A6E-BCCA-A244885147B9}" destId="{B4D9106D-016E-4BB6-81CF-DD6D9AFA7B0A}" srcOrd="7" destOrd="0" presId="urn:microsoft.com/office/officeart/2005/8/layout/default#1"/>
    <dgm:cxn modelId="{29897A2E-35DA-463E-86BA-49F2E7C02EF2}" type="presParOf" srcId="{478E699D-5ED1-4A6E-BCCA-A244885147B9}" destId="{D1894BA1-D3C4-449D-B949-826B54CC2BAA}" srcOrd="8" destOrd="0" presId="urn:microsoft.com/office/officeart/2005/8/layout/default#1"/>
    <dgm:cxn modelId="{95B2FD4E-29DF-44E0-A199-931DC7F0298A}" type="presParOf" srcId="{478E699D-5ED1-4A6E-BCCA-A244885147B9}" destId="{540D0369-DB5F-402F-A542-00993BFD7129}" srcOrd="9" destOrd="0" presId="urn:microsoft.com/office/officeart/2005/8/layout/default#1"/>
    <dgm:cxn modelId="{294AFBF5-C40A-4F37-A783-D4D509D32BFC}" type="presParOf" srcId="{478E699D-5ED1-4A6E-BCCA-A244885147B9}" destId="{56BB56D5-8D1F-479B-B3C1-C7D3662CE6F3}" srcOrd="10" destOrd="0" presId="urn:microsoft.com/office/officeart/2005/8/layout/default#1"/>
    <dgm:cxn modelId="{C6A38E8F-6F90-4481-82C8-C2F212188D83}" type="presParOf" srcId="{478E699D-5ED1-4A6E-BCCA-A244885147B9}" destId="{A385BF1A-4CDB-4C18-B135-B18CCF4F98D6}" srcOrd="11" destOrd="0" presId="urn:microsoft.com/office/officeart/2005/8/layout/default#1"/>
    <dgm:cxn modelId="{B1BA7502-BBCB-4F89-B0D0-A8A0A584157D}" type="presParOf" srcId="{478E699D-5ED1-4A6E-BCCA-A244885147B9}" destId="{80DD9ACE-227F-4CCD-A0C7-E6C609765334}" srcOrd="12" destOrd="0" presId="urn:microsoft.com/office/officeart/2005/8/layout/default#1"/>
    <dgm:cxn modelId="{9FE2CED6-B6E5-4348-AFDB-5C7F617188B0}" type="presParOf" srcId="{478E699D-5ED1-4A6E-BCCA-A244885147B9}" destId="{B3BF1870-ED6E-458A-967B-8A8FFCAF7953}" srcOrd="13" destOrd="0" presId="urn:microsoft.com/office/officeart/2005/8/layout/default#1"/>
    <dgm:cxn modelId="{CE5ADDE0-CB65-4C91-9F58-7DC0600CEE45}" type="presParOf" srcId="{478E699D-5ED1-4A6E-BCCA-A244885147B9}" destId="{DCA29508-8FB8-4406-9798-95A76F799471}" srcOrd="14" destOrd="0" presId="urn:microsoft.com/office/officeart/2005/8/layout/default#1"/>
    <dgm:cxn modelId="{62BA69FD-DC2C-4AE0-BEF1-6240B62F3DB8}" type="presParOf" srcId="{478E699D-5ED1-4A6E-BCCA-A244885147B9}" destId="{AE12A2D3-BA24-4535-A9AD-15DC1B0A16ED}" srcOrd="15" destOrd="0" presId="urn:microsoft.com/office/officeart/2005/8/layout/default#1"/>
    <dgm:cxn modelId="{CC897322-B247-4127-AEDE-A636821FB2F4}" type="presParOf" srcId="{478E699D-5ED1-4A6E-BCCA-A244885147B9}" destId="{2F514899-5F33-4698-9A41-5AE7E2AF7B8A}" srcOrd="16" destOrd="0" presId="urn:microsoft.com/office/officeart/2005/8/layout/default#1"/>
    <dgm:cxn modelId="{1D64C138-6A49-44BD-A5B3-DA40D4DDAECE}" type="presParOf" srcId="{478E699D-5ED1-4A6E-BCCA-A244885147B9}" destId="{C6C34DEC-44B7-4791-B81C-275DCADCA788}" srcOrd="17" destOrd="0" presId="urn:microsoft.com/office/officeart/2005/8/layout/default#1"/>
    <dgm:cxn modelId="{98B2FAF6-EEF3-4FDE-B941-0C899345E458}" type="presParOf" srcId="{478E699D-5ED1-4A6E-BCCA-A244885147B9}" destId="{BABAB642-8440-4B19-B063-8B6B0A37269D}" srcOrd="18" destOrd="0" presId="urn:microsoft.com/office/officeart/2005/8/layout/default#1"/>
    <dgm:cxn modelId="{7718BEC4-B5C9-4DC6-A936-EBD4AFB5A7F1}" type="presParOf" srcId="{478E699D-5ED1-4A6E-BCCA-A244885147B9}" destId="{4DB8C77F-EF0A-4C24-A595-00743F980C26}" srcOrd="19" destOrd="0" presId="urn:microsoft.com/office/officeart/2005/8/layout/default#1"/>
    <dgm:cxn modelId="{9C60C403-1E76-43D9-8F47-CB72517D097E}" type="presParOf" srcId="{478E699D-5ED1-4A6E-BCCA-A244885147B9}" destId="{CD583473-32EA-418F-81DA-0E3F353D7F23}" srcOrd="20" destOrd="0" presId="urn:microsoft.com/office/officeart/2005/8/layout/default#1"/>
    <dgm:cxn modelId="{39CFE81F-1B18-43E4-94E5-DFFE7B728E3C}" type="presParOf" srcId="{478E699D-5ED1-4A6E-BCCA-A244885147B9}" destId="{E4E64B41-2A8D-4A04-A175-4D77AA858D8A}" srcOrd="21" destOrd="0" presId="urn:microsoft.com/office/officeart/2005/8/layout/default#1"/>
    <dgm:cxn modelId="{0B7A4B0F-32C3-42D1-B968-9689D14AF8E0}" type="presParOf" srcId="{478E699D-5ED1-4A6E-BCCA-A244885147B9}" destId="{41294D34-784A-4C55-96DE-71C2D36D9024}" srcOrd="22" destOrd="0" presId="urn:microsoft.com/office/officeart/2005/8/layout/default#1"/>
    <dgm:cxn modelId="{CF12B17B-0E5D-4581-98BA-0B3318FFF371}" type="presParOf" srcId="{478E699D-5ED1-4A6E-BCCA-A244885147B9}" destId="{9518B943-13A1-4F44-B744-8B5B3FE97BB9}" srcOrd="23" destOrd="0" presId="urn:microsoft.com/office/officeart/2005/8/layout/default#1"/>
    <dgm:cxn modelId="{84636811-0969-4FF0-9ADE-2CF039C337A3}" type="presParOf" srcId="{478E699D-5ED1-4A6E-BCCA-A244885147B9}" destId="{F50864D6-E4DB-4B2F-A71A-8F7231C36D61}" srcOrd="24" destOrd="0" presId="urn:microsoft.com/office/officeart/2005/8/layout/default#1"/>
    <dgm:cxn modelId="{333306C9-298C-4486-B13B-16CD03544464}" type="presParOf" srcId="{478E699D-5ED1-4A6E-BCCA-A244885147B9}" destId="{4A34D2FD-C04E-4F79-9EF7-12ED54BC5941}" srcOrd="25" destOrd="0" presId="urn:microsoft.com/office/officeart/2005/8/layout/default#1"/>
    <dgm:cxn modelId="{281FB26D-5C1C-495A-AA36-D379985C17B5}" type="presParOf" srcId="{478E699D-5ED1-4A6E-BCCA-A244885147B9}" destId="{67932AB9-C1AE-49B8-A75E-37F4AC9F64B7}" srcOrd="2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A22C90-52FD-41A9-8AF7-A31EC524E74A}" type="doc">
      <dgm:prSet loTypeId="urn:microsoft.com/office/officeart/2009/layout/CircleArrowProcess" loCatId="process" qsTypeId="urn:microsoft.com/office/officeart/2005/8/quickstyle/simple4" qsCatId="simple" csTypeId="urn:microsoft.com/office/officeart/2005/8/colors/colorful3" csCatId="colorful" phldr="1"/>
      <dgm:spPr/>
      <dgm:t>
        <a:bodyPr/>
        <a:lstStyle/>
        <a:p>
          <a:endParaRPr lang="en-US"/>
        </a:p>
      </dgm:t>
    </dgm:pt>
    <dgm:pt modelId="{B0C27568-1D50-4773-A5D1-075ACA650530}">
      <dgm:prSet phldrT="[Text]" custT="1"/>
      <dgm:spPr/>
      <dgm:t>
        <a:bodyPr/>
        <a:lstStyle/>
        <a:p>
          <a:r>
            <a:rPr lang="en-US" sz="1100" dirty="0"/>
            <a:t>Identify Data Sets</a:t>
          </a:r>
        </a:p>
      </dgm:t>
    </dgm:pt>
    <dgm:pt modelId="{E978E97B-DF4E-404F-A82F-40EED04EDF21}" type="parTrans" cxnId="{FB1036D3-DB5F-4E73-9E77-23F30D65256B}">
      <dgm:prSet/>
      <dgm:spPr/>
      <dgm:t>
        <a:bodyPr/>
        <a:lstStyle/>
        <a:p>
          <a:endParaRPr lang="en-US" sz="1100"/>
        </a:p>
      </dgm:t>
    </dgm:pt>
    <dgm:pt modelId="{E581D364-3C0B-4307-9BA2-6B95A0D8FBC2}" type="sibTrans" cxnId="{FB1036D3-DB5F-4E73-9E77-23F30D65256B}">
      <dgm:prSet/>
      <dgm:spPr/>
      <dgm:t>
        <a:bodyPr/>
        <a:lstStyle/>
        <a:p>
          <a:endParaRPr lang="en-US" sz="1100"/>
        </a:p>
      </dgm:t>
    </dgm:pt>
    <dgm:pt modelId="{0EB59617-CB75-4101-930F-5EB27507D10A}">
      <dgm:prSet phldrT="[Text]" custT="1"/>
      <dgm:spPr/>
      <dgm:t>
        <a:bodyPr/>
        <a:lstStyle/>
        <a:p>
          <a:r>
            <a:rPr lang="en-US" sz="1100" dirty="0"/>
            <a:t>Import</a:t>
          </a:r>
        </a:p>
      </dgm:t>
    </dgm:pt>
    <dgm:pt modelId="{B8FB42C8-F594-45A4-805E-B49AAC5B31CC}" type="parTrans" cxnId="{BFCBF14A-D71D-43BF-B8E7-A0FFE471DE42}">
      <dgm:prSet/>
      <dgm:spPr/>
      <dgm:t>
        <a:bodyPr/>
        <a:lstStyle/>
        <a:p>
          <a:endParaRPr lang="en-US" sz="1100"/>
        </a:p>
      </dgm:t>
    </dgm:pt>
    <dgm:pt modelId="{C3800A6F-FEB0-4001-B9AC-CEA89FB26F3F}" type="sibTrans" cxnId="{BFCBF14A-D71D-43BF-B8E7-A0FFE471DE42}">
      <dgm:prSet/>
      <dgm:spPr/>
      <dgm:t>
        <a:bodyPr/>
        <a:lstStyle/>
        <a:p>
          <a:endParaRPr lang="en-US" sz="1100"/>
        </a:p>
      </dgm:t>
    </dgm:pt>
    <dgm:pt modelId="{7A4F05AB-8D11-4297-AEA7-C77E28F0F413}">
      <dgm:prSet phldrT="[Text]" custT="1"/>
      <dgm:spPr/>
      <dgm:t>
        <a:bodyPr/>
        <a:lstStyle/>
        <a:p>
          <a:r>
            <a:rPr lang="en-US" sz="1100" dirty="0"/>
            <a:t>Reconciliation</a:t>
          </a:r>
        </a:p>
      </dgm:t>
    </dgm:pt>
    <dgm:pt modelId="{07B0EDCA-B213-45CE-93AC-F4BA74427C7F}" type="parTrans" cxnId="{2D5A673B-6EE0-4F4C-B023-D72A57442F89}">
      <dgm:prSet/>
      <dgm:spPr/>
      <dgm:t>
        <a:bodyPr/>
        <a:lstStyle/>
        <a:p>
          <a:endParaRPr lang="en-US" sz="1100"/>
        </a:p>
      </dgm:t>
    </dgm:pt>
    <dgm:pt modelId="{94095292-195C-4930-AB04-C98802446AED}" type="sibTrans" cxnId="{2D5A673B-6EE0-4F4C-B023-D72A57442F89}">
      <dgm:prSet/>
      <dgm:spPr/>
      <dgm:t>
        <a:bodyPr/>
        <a:lstStyle/>
        <a:p>
          <a:endParaRPr lang="en-US" sz="1100"/>
        </a:p>
      </dgm:t>
    </dgm:pt>
    <dgm:pt modelId="{88532656-233B-47AE-BD81-6F8182C11D8B}">
      <dgm:prSet phldrT="[Text]" custT="1"/>
      <dgm:spPr/>
      <dgm:t>
        <a:bodyPr/>
        <a:lstStyle/>
        <a:p>
          <a:r>
            <a:rPr lang="en-US" sz="1100" dirty="0"/>
            <a:t>CAAT Functions</a:t>
          </a:r>
        </a:p>
      </dgm:t>
    </dgm:pt>
    <dgm:pt modelId="{002653DE-4E1E-48AB-BA4C-3931F49C3BA9}" type="parTrans" cxnId="{D1DABCC9-0934-444D-AFEF-C0BA2ADC916F}">
      <dgm:prSet/>
      <dgm:spPr/>
      <dgm:t>
        <a:bodyPr/>
        <a:lstStyle/>
        <a:p>
          <a:endParaRPr lang="en-US" sz="1100"/>
        </a:p>
      </dgm:t>
    </dgm:pt>
    <dgm:pt modelId="{43BC1F9F-DF62-48B9-B81B-03514C42CF25}" type="sibTrans" cxnId="{D1DABCC9-0934-444D-AFEF-C0BA2ADC916F}">
      <dgm:prSet/>
      <dgm:spPr/>
      <dgm:t>
        <a:bodyPr/>
        <a:lstStyle/>
        <a:p>
          <a:endParaRPr lang="en-US" sz="1100"/>
        </a:p>
      </dgm:t>
    </dgm:pt>
    <dgm:pt modelId="{3C68B979-8E90-417B-B5A8-6268676F00C0}">
      <dgm:prSet phldrT="[Text]" custT="1"/>
      <dgm:spPr/>
      <dgm:t>
        <a:bodyPr/>
        <a:lstStyle/>
        <a:p>
          <a:r>
            <a:rPr lang="en-US" sz="1100" dirty="0"/>
            <a:t>Review</a:t>
          </a:r>
        </a:p>
      </dgm:t>
    </dgm:pt>
    <dgm:pt modelId="{3A9739A5-BA6E-43FD-BA91-137EFEAA4FBC}" type="parTrans" cxnId="{E34AA4EE-673A-4696-8DC6-D76F25F9BA7E}">
      <dgm:prSet/>
      <dgm:spPr/>
      <dgm:t>
        <a:bodyPr/>
        <a:lstStyle/>
        <a:p>
          <a:endParaRPr lang="en-US" sz="1100"/>
        </a:p>
      </dgm:t>
    </dgm:pt>
    <dgm:pt modelId="{CE3DB5D1-86F1-4925-9684-26BEC3861940}" type="sibTrans" cxnId="{E34AA4EE-673A-4696-8DC6-D76F25F9BA7E}">
      <dgm:prSet/>
      <dgm:spPr/>
      <dgm:t>
        <a:bodyPr/>
        <a:lstStyle/>
        <a:p>
          <a:endParaRPr lang="en-US" sz="1100"/>
        </a:p>
      </dgm:t>
    </dgm:pt>
    <dgm:pt modelId="{02E89817-9445-4C94-B151-B01FBAE20952}" type="pres">
      <dgm:prSet presAssocID="{CBA22C90-52FD-41A9-8AF7-A31EC524E74A}" presName="Name0" presStyleCnt="0">
        <dgm:presLayoutVars>
          <dgm:chMax val="7"/>
          <dgm:chPref val="7"/>
          <dgm:dir/>
          <dgm:animLvl val="lvl"/>
        </dgm:presLayoutVars>
      </dgm:prSet>
      <dgm:spPr/>
    </dgm:pt>
    <dgm:pt modelId="{EA0AC6FB-B68F-4C0F-A1EC-F0C300A78FCD}" type="pres">
      <dgm:prSet presAssocID="{B0C27568-1D50-4773-A5D1-075ACA650530}" presName="Accent1" presStyleCnt="0"/>
      <dgm:spPr/>
    </dgm:pt>
    <dgm:pt modelId="{D02F43FC-EA1B-4A58-B9FD-BF0BF17F94E9}" type="pres">
      <dgm:prSet presAssocID="{B0C27568-1D50-4773-A5D1-075ACA650530}" presName="Accent" presStyleLbl="node1" presStyleIdx="0" presStyleCnt="5"/>
      <dgm:spPr/>
    </dgm:pt>
    <dgm:pt modelId="{652B1D38-1274-437A-A91A-2378AA84F83B}" type="pres">
      <dgm:prSet presAssocID="{B0C27568-1D50-4773-A5D1-075ACA650530}" presName="Parent1" presStyleLbl="revTx" presStyleIdx="0" presStyleCnt="5">
        <dgm:presLayoutVars>
          <dgm:chMax val="1"/>
          <dgm:chPref val="1"/>
          <dgm:bulletEnabled val="1"/>
        </dgm:presLayoutVars>
      </dgm:prSet>
      <dgm:spPr/>
    </dgm:pt>
    <dgm:pt modelId="{EDC2A6DB-E9E4-461C-ACB6-6BE62DA8B94E}" type="pres">
      <dgm:prSet presAssocID="{0EB59617-CB75-4101-930F-5EB27507D10A}" presName="Accent2" presStyleCnt="0"/>
      <dgm:spPr/>
    </dgm:pt>
    <dgm:pt modelId="{52CFA056-2A9D-4266-82B6-8C3C5C89F1BA}" type="pres">
      <dgm:prSet presAssocID="{0EB59617-CB75-4101-930F-5EB27507D10A}" presName="Accent" presStyleLbl="node1" presStyleIdx="1" presStyleCnt="5"/>
      <dgm:spPr/>
    </dgm:pt>
    <dgm:pt modelId="{AC97F178-8C3E-4E67-9312-07CB6201EA41}" type="pres">
      <dgm:prSet presAssocID="{0EB59617-CB75-4101-930F-5EB27507D10A}" presName="Parent2" presStyleLbl="revTx" presStyleIdx="1" presStyleCnt="5">
        <dgm:presLayoutVars>
          <dgm:chMax val="1"/>
          <dgm:chPref val="1"/>
          <dgm:bulletEnabled val="1"/>
        </dgm:presLayoutVars>
      </dgm:prSet>
      <dgm:spPr/>
    </dgm:pt>
    <dgm:pt modelId="{162C3AF6-A999-457C-AA84-FFB19A6E7B3F}" type="pres">
      <dgm:prSet presAssocID="{7A4F05AB-8D11-4297-AEA7-C77E28F0F413}" presName="Accent3" presStyleCnt="0"/>
      <dgm:spPr/>
    </dgm:pt>
    <dgm:pt modelId="{3715327A-D603-4EAF-BD4F-4A029D2007CA}" type="pres">
      <dgm:prSet presAssocID="{7A4F05AB-8D11-4297-AEA7-C77E28F0F413}" presName="Accent" presStyleLbl="node1" presStyleIdx="2" presStyleCnt="5"/>
      <dgm:spPr/>
    </dgm:pt>
    <dgm:pt modelId="{7F7A48F6-8BA9-4EF3-9527-F2604C02900E}" type="pres">
      <dgm:prSet presAssocID="{7A4F05AB-8D11-4297-AEA7-C77E28F0F413}" presName="Parent3" presStyleLbl="revTx" presStyleIdx="2" presStyleCnt="5">
        <dgm:presLayoutVars>
          <dgm:chMax val="1"/>
          <dgm:chPref val="1"/>
          <dgm:bulletEnabled val="1"/>
        </dgm:presLayoutVars>
      </dgm:prSet>
      <dgm:spPr/>
    </dgm:pt>
    <dgm:pt modelId="{9607029C-C47F-49B2-AFAF-AA6122716990}" type="pres">
      <dgm:prSet presAssocID="{88532656-233B-47AE-BD81-6F8182C11D8B}" presName="Accent4" presStyleCnt="0"/>
      <dgm:spPr/>
    </dgm:pt>
    <dgm:pt modelId="{4E0F03C5-4DF3-4C80-8D8E-180AF2ADDF5A}" type="pres">
      <dgm:prSet presAssocID="{88532656-233B-47AE-BD81-6F8182C11D8B}" presName="Accent" presStyleLbl="node1" presStyleIdx="3" presStyleCnt="5"/>
      <dgm:spPr/>
    </dgm:pt>
    <dgm:pt modelId="{DC80FB60-DCF9-4DAA-AC2C-E7F2BBC103EF}" type="pres">
      <dgm:prSet presAssocID="{88532656-233B-47AE-BD81-6F8182C11D8B}" presName="Parent4" presStyleLbl="revTx" presStyleIdx="3" presStyleCnt="5">
        <dgm:presLayoutVars>
          <dgm:chMax val="1"/>
          <dgm:chPref val="1"/>
          <dgm:bulletEnabled val="1"/>
        </dgm:presLayoutVars>
      </dgm:prSet>
      <dgm:spPr/>
    </dgm:pt>
    <dgm:pt modelId="{4C24B8A3-FE37-4467-B2B7-5BB7AE2AEB48}" type="pres">
      <dgm:prSet presAssocID="{3C68B979-8E90-417B-B5A8-6268676F00C0}" presName="Accent5" presStyleCnt="0"/>
      <dgm:spPr/>
    </dgm:pt>
    <dgm:pt modelId="{5EE59B26-A58E-4A34-B204-1AD3D8C469D7}" type="pres">
      <dgm:prSet presAssocID="{3C68B979-8E90-417B-B5A8-6268676F00C0}" presName="Accent" presStyleLbl="node1" presStyleIdx="4" presStyleCnt="5"/>
      <dgm:spPr/>
    </dgm:pt>
    <dgm:pt modelId="{C2C15D90-8108-4E62-8A91-9E352F76E539}" type="pres">
      <dgm:prSet presAssocID="{3C68B979-8E90-417B-B5A8-6268676F00C0}" presName="Parent5" presStyleLbl="revTx" presStyleIdx="4" presStyleCnt="5">
        <dgm:presLayoutVars>
          <dgm:chMax val="1"/>
          <dgm:chPref val="1"/>
          <dgm:bulletEnabled val="1"/>
        </dgm:presLayoutVars>
      </dgm:prSet>
      <dgm:spPr/>
    </dgm:pt>
  </dgm:ptLst>
  <dgm:cxnLst>
    <dgm:cxn modelId="{2D5A673B-6EE0-4F4C-B023-D72A57442F89}" srcId="{CBA22C90-52FD-41A9-8AF7-A31EC524E74A}" destId="{7A4F05AB-8D11-4297-AEA7-C77E28F0F413}" srcOrd="2" destOrd="0" parTransId="{07B0EDCA-B213-45CE-93AC-F4BA74427C7F}" sibTransId="{94095292-195C-4930-AB04-C98802446AED}"/>
    <dgm:cxn modelId="{BFCBF14A-D71D-43BF-B8E7-A0FFE471DE42}" srcId="{CBA22C90-52FD-41A9-8AF7-A31EC524E74A}" destId="{0EB59617-CB75-4101-930F-5EB27507D10A}" srcOrd="1" destOrd="0" parTransId="{B8FB42C8-F594-45A4-805E-B49AAC5B31CC}" sibTransId="{C3800A6F-FEB0-4001-B9AC-CEA89FB26F3F}"/>
    <dgm:cxn modelId="{169F926C-991D-4DF9-A9C6-D78091606D5C}" type="presOf" srcId="{B0C27568-1D50-4773-A5D1-075ACA650530}" destId="{652B1D38-1274-437A-A91A-2378AA84F83B}" srcOrd="0" destOrd="0" presId="urn:microsoft.com/office/officeart/2009/layout/CircleArrowProcess"/>
    <dgm:cxn modelId="{658DEC73-09C8-41D4-BDDB-57D0B4715E94}" type="presOf" srcId="{88532656-233B-47AE-BD81-6F8182C11D8B}" destId="{DC80FB60-DCF9-4DAA-AC2C-E7F2BBC103EF}" srcOrd="0" destOrd="0" presId="urn:microsoft.com/office/officeart/2009/layout/CircleArrowProcess"/>
    <dgm:cxn modelId="{F0B85E81-E396-4801-B82F-85C98900BB34}" type="presOf" srcId="{7A4F05AB-8D11-4297-AEA7-C77E28F0F413}" destId="{7F7A48F6-8BA9-4EF3-9527-F2604C02900E}" srcOrd="0" destOrd="0" presId="urn:microsoft.com/office/officeart/2009/layout/CircleArrowProcess"/>
    <dgm:cxn modelId="{A7919589-E1F9-4CF7-8BDC-696B8E40D68C}" type="presOf" srcId="{3C68B979-8E90-417B-B5A8-6268676F00C0}" destId="{C2C15D90-8108-4E62-8A91-9E352F76E539}" srcOrd="0" destOrd="0" presId="urn:microsoft.com/office/officeart/2009/layout/CircleArrowProcess"/>
    <dgm:cxn modelId="{D1DABCC9-0934-444D-AFEF-C0BA2ADC916F}" srcId="{CBA22C90-52FD-41A9-8AF7-A31EC524E74A}" destId="{88532656-233B-47AE-BD81-6F8182C11D8B}" srcOrd="3" destOrd="0" parTransId="{002653DE-4E1E-48AB-BA4C-3931F49C3BA9}" sibTransId="{43BC1F9F-DF62-48B9-B81B-03514C42CF25}"/>
    <dgm:cxn modelId="{FB1036D3-DB5F-4E73-9E77-23F30D65256B}" srcId="{CBA22C90-52FD-41A9-8AF7-A31EC524E74A}" destId="{B0C27568-1D50-4773-A5D1-075ACA650530}" srcOrd="0" destOrd="0" parTransId="{E978E97B-DF4E-404F-A82F-40EED04EDF21}" sibTransId="{E581D364-3C0B-4307-9BA2-6B95A0D8FBC2}"/>
    <dgm:cxn modelId="{5C5768D8-80C8-46CD-87DB-E1A34CDC52E8}" type="presOf" srcId="{0EB59617-CB75-4101-930F-5EB27507D10A}" destId="{AC97F178-8C3E-4E67-9312-07CB6201EA41}" srcOrd="0" destOrd="0" presId="urn:microsoft.com/office/officeart/2009/layout/CircleArrowProcess"/>
    <dgm:cxn modelId="{20DA55D8-E351-49CA-9A72-152E485B4353}" type="presOf" srcId="{CBA22C90-52FD-41A9-8AF7-A31EC524E74A}" destId="{02E89817-9445-4C94-B151-B01FBAE20952}" srcOrd="0" destOrd="0" presId="urn:microsoft.com/office/officeart/2009/layout/CircleArrowProcess"/>
    <dgm:cxn modelId="{E34AA4EE-673A-4696-8DC6-D76F25F9BA7E}" srcId="{CBA22C90-52FD-41A9-8AF7-A31EC524E74A}" destId="{3C68B979-8E90-417B-B5A8-6268676F00C0}" srcOrd="4" destOrd="0" parTransId="{3A9739A5-BA6E-43FD-BA91-137EFEAA4FBC}" sibTransId="{CE3DB5D1-86F1-4925-9684-26BEC3861940}"/>
    <dgm:cxn modelId="{986B85D6-C537-445E-9EAE-BB994E178FE9}" type="presParOf" srcId="{02E89817-9445-4C94-B151-B01FBAE20952}" destId="{EA0AC6FB-B68F-4C0F-A1EC-F0C300A78FCD}" srcOrd="0" destOrd="0" presId="urn:microsoft.com/office/officeart/2009/layout/CircleArrowProcess"/>
    <dgm:cxn modelId="{729972FB-C41A-4D4E-A13D-27B93EFE3FE4}" type="presParOf" srcId="{EA0AC6FB-B68F-4C0F-A1EC-F0C300A78FCD}" destId="{D02F43FC-EA1B-4A58-B9FD-BF0BF17F94E9}" srcOrd="0" destOrd="0" presId="urn:microsoft.com/office/officeart/2009/layout/CircleArrowProcess"/>
    <dgm:cxn modelId="{E07C19C0-E4A6-4D5D-B850-AB4AE8944ACC}" type="presParOf" srcId="{02E89817-9445-4C94-B151-B01FBAE20952}" destId="{652B1D38-1274-437A-A91A-2378AA84F83B}" srcOrd="1" destOrd="0" presId="urn:microsoft.com/office/officeart/2009/layout/CircleArrowProcess"/>
    <dgm:cxn modelId="{66DFCF29-7E30-4122-9516-983A009FB7E3}" type="presParOf" srcId="{02E89817-9445-4C94-B151-B01FBAE20952}" destId="{EDC2A6DB-E9E4-461C-ACB6-6BE62DA8B94E}" srcOrd="2" destOrd="0" presId="urn:microsoft.com/office/officeart/2009/layout/CircleArrowProcess"/>
    <dgm:cxn modelId="{7075FCEF-BE60-4EB2-9FE8-54B7DE1E15B0}" type="presParOf" srcId="{EDC2A6DB-E9E4-461C-ACB6-6BE62DA8B94E}" destId="{52CFA056-2A9D-4266-82B6-8C3C5C89F1BA}" srcOrd="0" destOrd="0" presId="urn:microsoft.com/office/officeart/2009/layout/CircleArrowProcess"/>
    <dgm:cxn modelId="{6E06E567-B23E-4903-AB87-8204EDCEEDDD}" type="presParOf" srcId="{02E89817-9445-4C94-B151-B01FBAE20952}" destId="{AC97F178-8C3E-4E67-9312-07CB6201EA41}" srcOrd="3" destOrd="0" presId="urn:microsoft.com/office/officeart/2009/layout/CircleArrowProcess"/>
    <dgm:cxn modelId="{2F05F932-EEB9-4E87-A4F0-B0A3C546BD3B}" type="presParOf" srcId="{02E89817-9445-4C94-B151-B01FBAE20952}" destId="{162C3AF6-A999-457C-AA84-FFB19A6E7B3F}" srcOrd="4" destOrd="0" presId="urn:microsoft.com/office/officeart/2009/layout/CircleArrowProcess"/>
    <dgm:cxn modelId="{68D9BA22-25BF-4B02-B470-A5FC7317160C}" type="presParOf" srcId="{162C3AF6-A999-457C-AA84-FFB19A6E7B3F}" destId="{3715327A-D603-4EAF-BD4F-4A029D2007CA}" srcOrd="0" destOrd="0" presId="urn:microsoft.com/office/officeart/2009/layout/CircleArrowProcess"/>
    <dgm:cxn modelId="{6F494E87-E447-4797-AECD-FBA42C3C3334}" type="presParOf" srcId="{02E89817-9445-4C94-B151-B01FBAE20952}" destId="{7F7A48F6-8BA9-4EF3-9527-F2604C02900E}" srcOrd="5" destOrd="0" presId="urn:microsoft.com/office/officeart/2009/layout/CircleArrowProcess"/>
    <dgm:cxn modelId="{784B3691-188A-4BCE-BDE3-4A6315A5E981}" type="presParOf" srcId="{02E89817-9445-4C94-B151-B01FBAE20952}" destId="{9607029C-C47F-49B2-AFAF-AA6122716990}" srcOrd="6" destOrd="0" presId="urn:microsoft.com/office/officeart/2009/layout/CircleArrowProcess"/>
    <dgm:cxn modelId="{7F4DA346-C056-4244-B45C-F21BCCA26959}" type="presParOf" srcId="{9607029C-C47F-49B2-AFAF-AA6122716990}" destId="{4E0F03C5-4DF3-4C80-8D8E-180AF2ADDF5A}" srcOrd="0" destOrd="0" presId="urn:microsoft.com/office/officeart/2009/layout/CircleArrowProcess"/>
    <dgm:cxn modelId="{41B9712D-FF2A-41CB-9D6F-3A5F23EF4944}" type="presParOf" srcId="{02E89817-9445-4C94-B151-B01FBAE20952}" destId="{DC80FB60-DCF9-4DAA-AC2C-E7F2BBC103EF}" srcOrd="7" destOrd="0" presId="urn:microsoft.com/office/officeart/2009/layout/CircleArrowProcess"/>
    <dgm:cxn modelId="{34BC1B76-BD68-4636-9F1C-17F3D76C71CC}" type="presParOf" srcId="{02E89817-9445-4C94-B151-B01FBAE20952}" destId="{4C24B8A3-FE37-4467-B2B7-5BB7AE2AEB48}" srcOrd="8" destOrd="0" presId="urn:microsoft.com/office/officeart/2009/layout/CircleArrowProcess"/>
    <dgm:cxn modelId="{064A49CC-82C8-4FA3-9748-CE3CEDBC9DFA}" type="presParOf" srcId="{4C24B8A3-FE37-4467-B2B7-5BB7AE2AEB48}" destId="{5EE59B26-A58E-4A34-B204-1AD3D8C469D7}" srcOrd="0" destOrd="0" presId="urn:microsoft.com/office/officeart/2009/layout/CircleArrowProcess"/>
    <dgm:cxn modelId="{75E892FE-B433-4FBE-961C-B00BCAD21338}" type="presParOf" srcId="{02E89817-9445-4C94-B151-B01FBAE20952}" destId="{C2C15D90-8108-4E62-8A91-9E352F76E539}" srcOrd="9"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82EDD5-B105-4D07-9F2E-B723EE638570}" type="doc">
      <dgm:prSet loTypeId="urn:microsoft.com/office/officeart/2005/8/layout/radial5" loCatId="cycle" qsTypeId="urn:microsoft.com/office/officeart/2005/8/quickstyle/simple4" qsCatId="simple" csTypeId="urn:microsoft.com/office/officeart/2005/8/colors/colorful3" csCatId="colorful" phldr="1"/>
      <dgm:spPr/>
      <dgm:t>
        <a:bodyPr/>
        <a:lstStyle/>
        <a:p>
          <a:endParaRPr lang="en-US"/>
        </a:p>
      </dgm:t>
    </dgm:pt>
    <dgm:pt modelId="{1E7B5C66-EAC0-4775-BE1E-870EFF43CD1C}">
      <dgm:prSet phldrT="[Text]"/>
      <dgm:spPr/>
      <dgm:t>
        <a:bodyPr/>
        <a:lstStyle/>
        <a:p>
          <a:r>
            <a:rPr lang="en-US" dirty="0"/>
            <a:t>Digital Forensics</a:t>
          </a:r>
        </a:p>
      </dgm:t>
    </dgm:pt>
    <dgm:pt modelId="{78CBDDAE-8176-4443-A4F5-47701ADD39E8}" type="parTrans" cxnId="{1719EA89-B2B2-476E-88F5-33E211DD4390}">
      <dgm:prSet/>
      <dgm:spPr/>
      <dgm:t>
        <a:bodyPr/>
        <a:lstStyle/>
        <a:p>
          <a:endParaRPr lang="en-US"/>
        </a:p>
      </dgm:t>
    </dgm:pt>
    <dgm:pt modelId="{939EC5C2-C240-4265-8947-557C1A5266B4}" type="sibTrans" cxnId="{1719EA89-B2B2-476E-88F5-33E211DD4390}">
      <dgm:prSet/>
      <dgm:spPr/>
      <dgm:t>
        <a:bodyPr/>
        <a:lstStyle/>
        <a:p>
          <a:endParaRPr lang="en-US"/>
        </a:p>
      </dgm:t>
    </dgm:pt>
    <dgm:pt modelId="{BF445B44-D48F-4855-971A-B4B4767C6BA7}">
      <dgm:prSet phldrT="[Text]"/>
      <dgm:spPr/>
      <dgm:t>
        <a:bodyPr/>
        <a:lstStyle/>
        <a:p>
          <a:r>
            <a:rPr lang="en-US" dirty="0"/>
            <a:t>Disk Forensics</a:t>
          </a:r>
        </a:p>
      </dgm:t>
    </dgm:pt>
    <dgm:pt modelId="{7A6407ED-2581-4D31-9B0B-498842F39309}" type="parTrans" cxnId="{2070274E-EBE9-45B1-BC5E-E853714B843B}">
      <dgm:prSet/>
      <dgm:spPr/>
      <dgm:t>
        <a:bodyPr/>
        <a:lstStyle/>
        <a:p>
          <a:endParaRPr lang="en-US" dirty="0"/>
        </a:p>
      </dgm:t>
    </dgm:pt>
    <dgm:pt modelId="{D9D4F138-A16F-4C88-9BB8-66135A733012}" type="sibTrans" cxnId="{2070274E-EBE9-45B1-BC5E-E853714B843B}">
      <dgm:prSet/>
      <dgm:spPr/>
      <dgm:t>
        <a:bodyPr/>
        <a:lstStyle/>
        <a:p>
          <a:endParaRPr lang="en-US"/>
        </a:p>
      </dgm:t>
    </dgm:pt>
    <dgm:pt modelId="{919C2C28-1D3C-4CD3-9A1B-94838DE2EF66}">
      <dgm:prSet phldrT="[Text]"/>
      <dgm:spPr/>
      <dgm:t>
        <a:bodyPr/>
        <a:lstStyle/>
        <a:p>
          <a:r>
            <a:rPr lang="en-US" dirty="0"/>
            <a:t>Mobile Forensics</a:t>
          </a:r>
        </a:p>
      </dgm:t>
    </dgm:pt>
    <dgm:pt modelId="{AC3FD890-9337-4974-A5C6-B66EE2394AFE}" type="parTrans" cxnId="{FC9A1ABA-128D-4576-9155-CB7C1C55D48F}">
      <dgm:prSet/>
      <dgm:spPr/>
      <dgm:t>
        <a:bodyPr/>
        <a:lstStyle/>
        <a:p>
          <a:endParaRPr lang="en-US" dirty="0"/>
        </a:p>
      </dgm:t>
    </dgm:pt>
    <dgm:pt modelId="{90B6F545-8AD7-4CD6-99B3-2C2AE66A762E}" type="sibTrans" cxnId="{FC9A1ABA-128D-4576-9155-CB7C1C55D48F}">
      <dgm:prSet/>
      <dgm:spPr/>
      <dgm:t>
        <a:bodyPr/>
        <a:lstStyle/>
        <a:p>
          <a:endParaRPr lang="en-US"/>
        </a:p>
      </dgm:t>
    </dgm:pt>
    <dgm:pt modelId="{71A7B302-D411-41D8-9972-B2D1A6BB8B7D}">
      <dgm:prSet phldrT="[Text]"/>
      <dgm:spPr/>
      <dgm:t>
        <a:bodyPr/>
        <a:lstStyle/>
        <a:p>
          <a:r>
            <a:rPr lang="en-US" dirty="0"/>
            <a:t>Email Forensics</a:t>
          </a:r>
        </a:p>
      </dgm:t>
    </dgm:pt>
    <dgm:pt modelId="{FF779559-FACE-4E91-9667-7617E1814AB3}" type="parTrans" cxnId="{1C4C35AC-66EF-4051-A707-3EF5BCD93549}">
      <dgm:prSet/>
      <dgm:spPr/>
      <dgm:t>
        <a:bodyPr/>
        <a:lstStyle/>
        <a:p>
          <a:endParaRPr lang="en-US" dirty="0"/>
        </a:p>
      </dgm:t>
    </dgm:pt>
    <dgm:pt modelId="{21A28655-E4F9-4259-8DD4-DD19484B055A}" type="sibTrans" cxnId="{1C4C35AC-66EF-4051-A707-3EF5BCD93549}">
      <dgm:prSet/>
      <dgm:spPr/>
      <dgm:t>
        <a:bodyPr/>
        <a:lstStyle/>
        <a:p>
          <a:endParaRPr lang="en-US"/>
        </a:p>
      </dgm:t>
    </dgm:pt>
    <dgm:pt modelId="{DDD4B903-9588-4260-8985-58261A3C689E}">
      <dgm:prSet phldrT="[Text]"/>
      <dgm:spPr/>
      <dgm:t>
        <a:bodyPr/>
        <a:lstStyle/>
        <a:p>
          <a:r>
            <a:rPr lang="en-US" dirty="0"/>
            <a:t>Network Forensics</a:t>
          </a:r>
        </a:p>
      </dgm:t>
    </dgm:pt>
    <dgm:pt modelId="{C54215C9-51BD-4B3E-A405-0F08857B86FA}" type="parTrans" cxnId="{29C439EE-C5FE-4B95-9154-2192FC5B1EEB}">
      <dgm:prSet/>
      <dgm:spPr/>
      <dgm:t>
        <a:bodyPr/>
        <a:lstStyle/>
        <a:p>
          <a:endParaRPr lang="en-US" dirty="0"/>
        </a:p>
      </dgm:t>
    </dgm:pt>
    <dgm:pt modelId="{564A3B13-CC76-4A77-85C0-F3BD8ED5A894}" type="sibTrans" cxnId="{29C439EE-C5FE-4B95-9154-2192FC5B1EEB}">
      <dgm:prSet/>
      <dgm:spPr/>
      <dgm:t>
        <a:bodyPr/>
        <a:lstStyle/>
        <a:p>
          <a:endParaRPr lang="en-US"/>
        </a:p>
      </dgm:t>
    </dgm:pt>
    <dgm:pt modelId="{443268F4-5529-418B-A2F8-BF0A069DC215}">
      <dgm:prSet phldrT="[Text]"/>
      <dgm:spPr/>
      <dgm:t>
        <a:bodyPr/>
        <a:lstStyle/>
        <a:p>
          <a:r>
            <a:rPr lang="en-US" dirty="0"/>
            <a:t>Crypto Forensics</a:t>
          </a:r>
        </a:p>
      </dgm:t>
    </dgm:pt>
    <dgm:pt modelId="{BE78D15B-9B21-4EF2-9851-7DDDBDE01946}" type="parTrans" cxnId="{6D505CA2-FDED-446D-9647-07381D139D85}">
      <dgm:prSet/>
      <dgm:spPr/>
      <dgm:t>
        <a:bodyPr/>
        <a:lstStyle/>
        <a:p>
          <a:endParaRPr lang="en-US" dirty="0"/>
        </a:p>
      </dgm:t>
    </dgm:pt>
    <dgm:pt modelId="{C57CE093-A873-4239-8C87-BF46EC215436}" type="sibTrans" cxnId="{6D505CA2-FDED-446D-9647-07381D139D85}">
      <dgm:prSet/>
      <dgm:spPr/>
      <dgm:t>
        <a:bodyPr/>
        <a:lstStyle/>
        <a:p>
          <a:endParaRPr lang="en-US"/>
        </a:p>
      </dgm:t>
    </dgm:pt>
    <dgm:pt modelId="{0F2F3273-AAEC-4078-9ADB-A71D256AE56D}">
      <dgm:prSet phldrT="[Text]"/>
      <dgm:spPr/>
      <dgm:t>
        <a:bodyPr/>
        <a:lstStyle/>
        <a:p>
          <a:r>
            <a:rPr lang="en-US" dirty="0"/>
            <a:t>Audio/Video Forensics</a:t>
          </a:r>
        </a:p>
      </dgm:t>
    </dgm:pt>
    <dgm:pt modelId="{606ED434-4D52-46B2-B2F4-75153D663107}" type="parTrans" cxnId="{242EF58E-5A60-4047-BE74-0C7CE670BE0A}">
      <dgm:prSet/>
      <dgm:spPr/>
      <dgm:t>
        <a:bodyPr/>
        <a:lstStyle/>
        <a:p>
          <a:endParaRPr lang="en-US" dirty="0"/>
        </a:p>
      </dgm:t>
    </dgm:pt>
    <dgm:pt modelId="{172161F0-F1E2-47BD-AD4D-C153342E5C65}" type="sibTrans" cxnId="{242EF58E-5A60-4047-BE74-0C7CE670BE0A}">
      <dgm:prSet/>
      <dgm:spPr/>
      <dgm:t>
        <a:bodyPr/>
        <a:lstStyle/>
        <a:p>
          <a:endParaRPr lang="en-US"/>
        </a:p>
      </dgm:t>
    </dgm:pt>
    <dgm:pt modelId="{8553448A-A4B9-4E8A-85C2-870D15940C46}" type="pres">
      <dgm:prSet presAssocID="{BE82EDD5-B105-4D07-9F2E-B723EE638570}" presName="Name0" presStyleCnt="0">
        <dgm:presLayoutVars>
          <dgm:chMax val="1"/>
          <dgm:dir/>
          <dgm:animLvl val="ctr"/>
          <dgm:resizeHandles val="exact"/>
        </dgm:presLayoutVars>
      </dgm:prSet>
      <dgm:spPr/>
    </dgm:pt>
    <dgm:pt modelId="{F5EAA973-754A-4BB8-BD93-438C1364CA3C}" type="pres">
      <dgm:prSet presAssocID="{1E7B5C66-EAC0-4775-BE1E-870EFF43CD1C}" presName="centerShape" presStyleLbl="node0" presStyleIdx="0" presStyleCnt="1"/>
      <dgm:spPr/>
    </dgm:pt>
    <dgm:pt modelId="{D362012F-71E3-42C5-A5BA-6AE4500AD272}" type="pres">
      <dgm:prSet presAssocID="{7A6407ED-2581-4D31-9B0B-498842F39309}" presName="parTrans" presStyleLbl="sibTrans2D1" presStyleIdx="0" presStyleCnt="6"/>
      <dgm:spPr/>
    </dgm:pt>
    <dgm:pt modelId="{437EE72D-BFF7-46DC-9214-C36F6DB53E0A}" type="pres">
      <dgm:prSet presAssocID="{7A6407ED-2581-4D31-9B0B-498842F39309}" presName="connectorText" presStyleLbl="sibTrans2D1" presStyleIdx="0" presStyleCnt="6"/>
      <dgm:spPr/>
    </dgm:pt>
    <dgm:pt modelId="{DA8A7D41-946E-4204-B307-BD5D4C0FDF5D}" type="pres">
      <dgm:prSet presAssocID="{BF445B44-D48F-4855-971A-B4B4767C6BA7}" presName="node" presStyleLbl="node1" presStyleIdx="0" presStyleCnt="6">
        <dgm:presLayoutVars>
          <dgm:bulletEnabled val="1"/>
        </dgm:presLayoutVars>
      </dgm:prSet>
      <dgm:spPr/>
    </dgm:pt>
    <dgm:pt modelId="{681A7D37-19F8-4C51-9A19-7900070B74D7}" type="pres">
      <dgm:prSet presAssocID="{AC3FD890-9337-4974-A5C6-B66EE2394AFE}" presName="parTrans" presStyleLbl="sibTrans2D1" presStyleIdx="1" presStyleCnt="6"/>
      <dgm:spPr/>
    </dgm:pt>
    <dgm:pt modelId="{04BB1AAA-4A17-46C4-A8C3-6CDE0BEB8C76}" type="pres">
      <dgm:prSet presAssocID="{AC3FD890-9337-4974-A5C6-B66EE2394AFE}" presName="connectorText" presStyleLbl="sibTrans2D1" presStyleIdx="1" presStyleCnt="6"/>
      <dgm:spPr/>
    </dgm:pt>
    <dgm:pt modelId="{C66ACF5D-46E9-4079-8A2A-5EAB70B2832F}" type="pres">
      <dgm:prSet presAssocID="{919C2C28-1D3C-4CD3-9A1B-94838DE2EF66}" presName="node" presStyleLbl="node1" presStyleIdx="1" presStyleCnt="6">
        <dgm:presLayoutVars>
          <dgm:bulletEnabled val="1"/>
        </dgm:presLayoutVars>
      </dgm:prSet>
      <dgm:spPr/>
    </dgm:pt>
    <dgm:pt modelId="{149D6EEC-EE65-4B59-995E-1843E5A52372}" type="pres">
      <dgm:prSet presAssocID="{FF779559-FACE-4E91-9667-7617E1814AB3}" presName="parTrans" presStyleLbl="sibTrans2D1" presStyleIdx="2" presStyleCnt="6"/>
      <dgm:spPr/>
    </dgm:pt>
    <dgm:pt modelId="{281EAD2E-3956-4FCF-A416-9AB0B49EF279}" type="pres">
      <dgm:prSet presAssocID="{FF779559-FACE-4E91-9667-7617E1814AB3}" presName="connectorText" presStyleLbl="sibTrans2D1" presStyleIdx="2" presStyleCnt="6"/>
      <dgm:spPr/>
    </dgm:pt>
    <dgm:pt modelId="{C9A9DE7C-9A89-42F4-9C0D-22560F527051}" type="pres">
      <dgm:prSet presAssocID="{71A7B302-D411-41D8-9972-B2D1A6BB8B7D}" presName="node" presStyleLbl="node1" presStyleIdx="2" presStyleCnt="6">
        <dgm:presLayoutVars>
          <dgm:bulletEnabled val="1"/>
        </dgm:presLayoutVars>
      </dgm:prSet>
      <dgm:spPr/>
    </dgm:pt>
    <dgm:pt modelId="{DE9A7369-1529-45D9-A009-D739FA33B852}" type="pres">
      <dgm:prSet presAssocID="{C54215C9-51BD-4B3E-A405-0F08857B86FA}" presName="parTrans" presStyleLbl="sibTrans2D1" presStyleIdx="3" presStyleCnt="6"/>
      <dgm:spPr/>
    </dgm:pt>
    <dgm:pt modelId="{44A845C3-91F0-4CA8-9E2E-E40A252A4B31}" type="pres">
      <dgm:prSet presAssocID="{C54215C9-51BD-4B3E-A405-0F08857B86FA}" presName="connectorText" presStyleLbl="sibTrans2D1" presStyleIdx="3" presStyleCnt="6"/>
      <dgm:spPr/>
    </dgm:pt>
    <dgm:pt modelId="{6E1BCD3A-979E-4A76-81E0-43199E237BC0}" type="pres">
      <dgm:prSet presAssocID="{DDD4B903-9588-4260-8985-58261A3C689E}" presName="node" presStyleLbl="node1" presStyleIdx="3" presStyleCnt="6">
        <dgm:presLayoutVars>
          <dgm:bulletEnabled val="1"/>
        </dgm:presLayoutVars>
      </dgm:prSet>
      <dgm:spPr/>
    </dgm:pt>
    <dgm:pt modelId="{2E075E8B-7D00-49D7-9437-F489C9C394F7}" type="pres">
      <dgm:prSet presAssocID="{BE78D15B-9B21-4EF2-9851-7DDDBDE01946}" presName="parTrans" presStyleLbl="sibTrans2D1" presStyleIdx="4" presStyleCnt="6"/>
      <dgm:spPr/>
    </dgm:pt>
    <dgm:pt modelId="{8C348FBE-DDD8-4F82-95CE-F728F75B9E61}" type="pres">
      <dgm:prSet presAssocID="{BE78D15B-9B21-4EF2-9851-7DDDBDE01946}" presName="connectorText" presStyleLbl="sibTrans2D1" presStyleIdx="4" presStyleCnt="6"/>
      <dgm:spPr/>
    </dgm:pt>
    <dgm:pt modelId="{BFEF7231-96C7-4BA9-8FF4-18FD93BAF5AF}" type="pres">
      <dgm:prSet presAssocID="{443268F4-5529-418B-A2F8-BF0A069DC215}" presName="node" presStyleLbl="node1" presStyleIdx="4" presStyleCnt="6">
        <dgm:presLayoutVars>
          <dgm:bulletEnabled val="1"/>
        </dgm:presLayoutVars>
      </dgm:prSet>
      <dgm:spPr/>
    </dgm:pt>
    <dgm:pt modelId="{4C69BEB8-9708-4904-8C40-DF1575DA3A7E}" type="pres">
      <dgm:prSet presAssocID="{606ED434-4D52-46B2-B2F4-75153D663107}" presName="parTrans" presStyleLbl="sibTrans2D1" presStyleIdx="5" presStyleCnt="6"/>
      <dgm:spPr/>
    </dgm:pt>
    <dgm:pt modelId="{DB0ADB6B-57F2-40B7-9352-B062CE4BD6AE}" type="pres">
      <dgm:prSet presAssocID="{606ED434-4D52-46B2-B2F4-75153D663107}" presName="connectorText" presStyleLbl="sibTrans2D1" presStyleIdx="5" presStyleCnt="6"/>
      <dgm:spPr/>
    </dgm:pt>
    <dgm:pt modelId="{E8B57D63-9897-4908-ACC1-A06D4B95FAAB}" type="pres">
      <dgm:prSet presAssocID="{0F2F3273-AAEC-4078-9ADB-A71D256AE56D}" presName="node" presStyleLbl="node1" presStyleIdx="5" presStyleCnt="6">
        <dgm:presLayoutVars>
          <dgm:bulletEnabled val="1"/>
        </dgm:presLayoutVars>
      </dgm:prSet>
      <dgm:spPr/>
    </dgm:pt>
  </dgm:ptLst>
  <dgm:cxnLst>
    <dgm:cxn modelId="{840CEC0C-2418-4433-BAE9-34A99261EEBC}" type="presOf" srcId="{0F2F3273-AAEC-4078-9ADB-A71D256AE56D}" destId="{E8B57D63-9897-4908-ACC1-A06D4B95FAAB}" srcOrd="0" destOrd="0" presId="urn:microsoft.com/office/officeart/2005/8/layout/radial5"/>
    <dgm:cxn modelId="{3769A51B-D84A-4A38-8C07-1A206CF072BE}" type="presOf" srcId="{606ED434-4D52-46B2-B2F4-75153D663107}" destId="{DB0ADB6B-57F2-40B7-9352-B062CE4BD6AE}" srcOrd="1" destOrd="0" presId="urn:microsoft.com/office/officeart/2005/8/layout/radial5"/>
    <dgm:cxn modelId="{2C38CE23-47BE-4610-B32D-8DA3AB56FDD5}" type="presOf" srcId="{BE78D15B-9B21-4EF2-9851-7DDDBDE01946}" destId="{8C348FBE-DDD8-4F82-95CE-F728F75B9E61}" srcOrd="1" destOrd="0" presId="urn:microsoft.com/office/officeart/2005/8/layout/radial5"/>
    <dgm:cxn modelId="{DA9F1B24-27C1-4CF7-9202-5B2C963B13B8}" type="presOf" srcId="{606ED434-4D52-46B2-B2F4-75153D663107}" destId="{4C69BEB8-9708-4904-8C40-DF1575DA3A7E}" srcOrd="0" destOrd="0" presId="urn:microsoft.com/office/officeart/2005/8/layout/radial5"/>
    <dgm:cxn modelId="{1580B340-32A1-49CD-A33A-B03B9793C912}" type="presOf" srcId="{7A6407ED-2581-4D31-9B0B-498842F39309}" destId="{437EE72D-BFF7-46DC-9214-C36F6DB53E0A}" srcOrd="1" destOrd="0" presId="urn:microsoft.com/office/officeart/2005/8/layout/radial5"/>
    <dgm:cxn modelId="{3106205B-B283-4EB1-BEFE-64C3AAF94202}" type="presOf" srcId="{AC3FD890-9337-4974-A5C6-B66EE2394AFE}" destId="{681A7D37-19F8-4C51-9A19-7900070B74D7}" srcOrd="0" destOrd="0" presId="urn:microsoft.com/office/officeart/2005/8/layout/radial5"/>
    <dgm:cxn modelId="{A798AF65-E1DB-43D0-AB3C-23D2B7DBAEFC}" type="presOf" srcId="{919C2C28-1D3C-4CD3-9A1B-94838DE2EF66}" destId="{C66ACF5D-46E9-4079-8A2A-5EAB70B2832F}" srcOrd="0" destOrd="0" presId="urn:microsoft.com/office/officeart/2005/8/layout/radial5"/>
    <dgm:cxn modelId="{D338F866-9AB6-4671-9571-5F91E90B65D7}" type="presOf" srcId="{C54215C9-51BD-4B3E-A405-0F08857B86FA}" destId="{DE9A7369-1529-45D9-A009-D739FA33B852}" srcOrd="0" destOrd="0" presId="urn:microsoft.com/office/officeart/2005/8/layout/radial5"/>
    <dgm:cxn modelId="{3189AB69-3C8A-40A8-A368-35F0470D0B5C}" type="presOf" srcId="{AC3FD890-9337-4974-A5C6-B66EE2394AFE}" destId="{04BB1AAA-4A17-46C4-A8C3-6CDE0BEB8C76}" srcOrd="1" destOrd="0" presId="urn:microsoft.com/office/officeart/2005/8/layout/radial5"/>
    <dgm:cxn modelId="{F6EF726B-D627-4F81-BA0E-055CD5EF257D}" type="presOf" srcId="{443268F4-5529-418B-A2F8-BF0A069DC215}" destId="{BFEF7231-96C7-4BA9-8FF4-18FD93BAF5AF}" srcOrd="0" destOrd="0" presId="urn:microsoft.com/office/officeart/2005/8/layout/radial5"/>
    <dgm:cxn modelId="{2070274E-EBE9-45B1-BC5E-E853714B843B}" srcId="{1E7B5C66-EAC0-4775-BE1E-870EFF43CD1C}" destId="{BF445B44-D48F-4855-971A-B4B4767C6BA7}" srcOrd="0" destOrd="0" parTransId="{7A6407ED-2581-4D31-9B0B-498842F39309}" sibTransId="{D9D4F138-A16F-4C88-9BB8-66135A733012}"/>
    <dgm:cxn modelId="{14ECEE4E-A47B-451D-BC0F-DC1E9F05C64F}" type="presOf" srcId="{BF445B44-D48F-4855-971A-B4B4767C6BA7}" destId="{DA8A7D41-946E-4204-B307-BD5D4C0FDF5D}" srcOrd="0" destOrd="0" presId="urn:microsoft.com/office/officeart/2005/8/layout/radial5"/>
    <dgm:cxn modelId="{1719EA89-B2B2-476E-88F5-33E211DD4390}" srcId="{BE82EDD5-B105-4D07-9F2E-B723EE638570}" destId="{1E7B5C66-EAC0-4775-BE1E-870EFF43CD1C}" srcOrd="0" destOrd="0" parTransId="{78CBDDAE-8176-4443-A4F5-47701ADD39E8}" sibTransId="{939EC5C2-C240-4265-8947-557C1A5266B4}"/>
    <dgm:cxn modelId="{242EF58E-5A60-4047-BE74-0C7CE670BE0A}" srcId="{1E7B5C66-EAC0-4775-BE1E-870EFF43CD1C}" destId="{0F2F3273-AAEC-4078-9ADB-A71D256AE56D}" srcOrd="5" destOrd="0" parTransId="{606ED434-4D52-46B2-B2F4-75153D663107}" sibTransId="{172161F0-F1E2-47BD-AD4D-C153342E5C65}"/>
    <dgm:cxn modelId="{8C312E9F-37CC-43B4-83C9-9803EC09D355}" type="presOf" srcId="{FF779559-FACE-4E91-9667-7617E1814AB3}" destId="{149D6EEC-EE65-4B59-995E-1843E5A52372}" srcOrd="0" destOrd="0" presId="urn:microsoft.com/office/officeart/2005/8/layout/radial5"/>
    <dgm:cxn modelId="{8F3BBBA0-807D-4087-A158-6D157D735F87}" type="presOf" srcId="{7A6407ED-2581-4D31-9B0B-498842F39309}" destId="{D362012F-71E3-42C5-A5BA-6AE4500AD272}" srcOrd="0" destOrd="0" presId="urn:microsoft.com/office/officeart/2005/8/layout/radial5"/>
    <dgm:cxn modelId="{6D505CA2-FDED-446D-9647-07381D139D85}" srcId="{1E7B5C66-EAC0-4775-BE1E-870EFF43CD1C}" destId="{443268F4-5529-418B-A2F8-BF0A069DC215}" srcOrd="4" destOrd="0" parTransId="{BE78D15B-9B21-4EF2-9851-7DDDBDE01946}" sibTransId="{C57CE093-A873-4239-8C87-BF46EC215436}"/>
    <dgm:cxn modelId="{1C4C35AC-66EF-4051-A707-3EF5BCD93549}" srcId="{1E7B5C66-EAC0-4775-BE1E-870EFF43CD1C}" destId="{71A7B302-D411-41D8-9972-B2D1A6BB8B7D}" srcOrd="2" destOrd="0" parTransId="{FF779559-FACE-4E91-9667-7617E1814AB3}" sibTransId="{21A28655-E4F9-4259-8DD4-DD19484B055A}"/>
    <dgm:cxn modelId="{FC9A1ABA-128D-4576-9155-CB7C1C55D48F}" srcId="{1E7B5C66-EAC0-4775-BE1E-870EFF43CD1C}" destId="{919C2C28-1D3C-4CD3-9A1B-94838DE2EF66}" srcOrd="1" destOrd="0" parTransId="{AC3FD890-9337-4974-A5C6-B66EE2394AFE}" sibTransId="{90B6F545-8AD7-4CD6-99B3-2C2AE66A762E}"/>
    <dgm:cxn modelId="{42A76BBC-DB7C-4980-837F-1EC5228565D0}" type="presOf" srcId="{71A7B302-D411-41D8-9972-B2D1A6BB8B7D}" destId="{C9A9DE7C-9A89-42F4-9C0D-22560F527051}" srcOrd="0" destOrd="0" presId="urn:microsoft.com/office/officeart/2005/8/layout/radial5"/>
    <dgm:cxn modelId="{CDA506C1-2123-482F-8C64-7024846C4D54}" type="presOf" srcId="{BE82EDD5-B105-4D07-9F2E-B723EE638570}" destId="{8553448A-A4B9-4E8A-85C2-870D15940C46}" srcOrd="0" destOrd="0" presId="urn:microsoft.com/office/officeart/2005/8/layout/radial5"/>
    <dgm:cxn modelId="{50F1ACD0-D6C6-4DDB-B078-37973E5F7A54}" type="presOf" srcId="{C54215C9-51BD-4B3E-A405-0F08857B86FA}" destId="{44A845C3-91F0-4CA8-9E2E-E40A252A4B31}" srcOrd="1" destOrd="0" presId="urn:microsoft.com/office/officeart/2005/8/layout/radial5"/>
    <dgm:cxn modelId="{F3875CD2-BA60-4034-8ACC-992961D5614D}" type="presOf" srcId="{1E7B5C66-EAC0-4775-BE1E-870EFF43CD1C}" destId="{F5EAA973-754A-4BB8-BD93-438C1364CA3C}" srcOrd="0" destOrd="0" presId="urn:microsoft.com/office/officeart/2005/8/layout/radial5"/>
    <dgm:cxn modelId="{3E2C7AE0-ED56-4804-BC3A-7FF80AB6E31B}" type="presOf" srcId="{DDD4B903-9588-4260-8985-58261A3C689E}" destId="{6E1BCD3A-979E-4A76-81E0-43199E237BC0}" srcOrd="0" destOrd="0" presId="urn:microsoft.com/office/officeart/2005/8/layout/radial5"/>
    <dgm:cxn modelId="{641FD3E1-A4BC-40B3-B896-9BC67E7EBA3E}" type="presOf" srcId="{FF779559-FACE-4E91-9667-7617E1814AB3}" destId="{281EAD2E-3956-4FCF-A416-9AB0B49EF279}" srcOrd="1" destOrd="0" presId="urn:microsoft.com/office/officeart/2005/8/layout/radial5"/>
    <dgm:cxn modelId="{7BF932EA-856C-4DDB-8BA3-2ADC0C27DF73}" type="presOf" srcId="{BE78D15B-9B21-4EF2-9851-7DDDBDE01946}" destId="{2E075E8B-7D00-49D7-9437-F489C9C394F7}" srcOrd="0" destOrd="0" presId="urn:microsoft.com/office/officeart/2005/8/layout/radial5"/>
    <dgm:cxn modelId="{29C439EE-C5FE-4B95-9154-2192FC5B1EEB}" srcId="{1E7B5C66-EAC0-4775-BE1E-870EFF43CD1C}" destId="{DDD4B903-9588-4260-8985-58261A3C689E}" srcOrd="3" destOrd="0" parTransId="{C54215C9-51BD-4B3E-A405-0F08857B86FA}" sibTransId="{564A3B13-CC76-4A77-85C0-F3BD8ED5A894}"/>
    <dgm:cxn modelId="{0445A055-B565-4327-A7FA-36738F1B6D86}" type="presParOf" srcId="{8553448A-A4B9-4E8A-85C2-870D15940C46}" destId="{F5EAA973-754A-4BB8-BD93-438C1364CA3C}" srcOrd="0" destOrd="0" presId="urn:microsoft.com/office/officeart/2005/8/layout/radial5"/>
    <dgm:cxn modelId="{3B073AFA-4032-4483-ADBC-A6B9A2CAAD9B}" type="presParOf" srcId="{8553448A-A4B9-4E8A-85C2-870D15940C46}" destId="{D362012F-71E3-42C5-A5BA-6AE4500AD272}" srcOrd="1" destOrd="0" presId="urn:microsoft.com/office/officeart/2005/8/layout/radial5"/>
    <dgm:cxn modelId="{871E81A9-2FF5-448F-B847-47432E1F44B2}" type="presParOf" srcId="{D362012F-71E3-42C5-A5BA-6AE4500AD272}" destId="{437EE72D-BFF7-46DC-9214-C36F6DB53E0A}" srcOrd="0" destOrd="0" presId="urn:microsoft.com/office/officeart/2005/8/layout/radial5"/>
    <dgm:cxn modelId="{5C4819A2-1653-4DAC-AF7E-D7680EA0FCA6}" type="presParOf" srcId="{8553448A-A4B9-4E8A-85C2-870D15940C46}" destId="{DA8A7D41-946E-4204-B307-BD5D4C0FDF5D}" srcOrd="2" destOrd="0" presId="urn:microsoft.com/office/officeart/2005/8/layout/radial5"/>
    <dgm:cxn modelId="{38A5FDE3-9E57-443D-8CCE-4656C66492D8}" type="presParOf" srcId="{8553448A-A4B9-4E8A-85C2-870D15940C46}" destId="{681A7D37-19F8-4C51-9A19-7900070B74D7}" srcOrd="3" destOrd="0" presId="urn:microsoft.com/office/officeart/2005/8/layout/radial5"/>
    <dgm:cxn modelId="{3C622636-C628-4FE1-9D6B-613CFFD5F1D2}" type="presParOf" srcId="{681A7D37-19F8-4C51-9A19-7900070B74D7}" destId="{04BB1AAA-4A17-46C4-A8C3-6CDE0BEB8C76}" srcOrd="0" destOrd="0" presId="urn:microsoft.com/office/officeart/2005/8/layout/radial5"/>
    <dgm:cxn modelId="{BFA85F83-9075-4845-8DFB-184917EDA4B8}" type="presParOf" srcId="{8553448A-A4B9-4E8A-85C2-870D15940C46}" destId="{C66ACF5D-46E9-4079-8A2A-5EAB70B2832F}" srcOrd="4" destOrd="0" presId="urn:microsoft.com/office/officeart/2005/8/layout/radial5"/>
    <dgm:cxn modelId="{971E9B08-5C9B-4AF9-A55F-7C8F39C18E89}" type="presParOf" srcId="{8553448A-A4B9-4E8A-85C2-870D15940C46}" destId="{149D6EEC-EE65-4B59-995E-1843E5A52372}" srcOrd="5" destOrd="0" presId="urn:microsoft.com/office/officeart/2005/8/layout/radial5"/>
    <dgm:cxn modelId="{CA1C6AE3-64BE-4F78-A012-A1D0610A4893}" type="presParOf" srcId="{149D6EEC-EE65-4B59-995E-1843E5A52372}" destId="{281EAD2E-3956-4FCF-A416-9AB0B49EF279}" srcOrd="0" destOrd="0" presId="urn:microsoft.com/office/officeart/2005/8/layout/radial5"/>
    <dgm:cxn modelId="{3E52FC02-6626-4AAF-AE5C-DC762472EE67}" type="presParOf" srcId="{8553448A-A4B9-4E8A-85C2-870D15940C46}" destId="{C9A9DE7C-9A89-42F4-9C0D-22560F527051}" srcOrd="6" destOrd="0" presId="urn:microsoft.com/office/officeart/2005/8/layout/radial5"/>
    <dgm:cxn modelId="{795AF76D-3C5B-4587-B942-3A1DE18D0B60}" type="presParOf" srcId="{8553448A-A4B9-4E8A-85C2-870D15940C46}" destId="{DE9A7369-1529-45D9-A009-D739FA33B852}" srcOrd="7" destOrd="0" presId="urn:microsoft.com/office/officeart/2005/8/layout/radial5"/>
    <dgm:cxn modelId="{7F87DA19-1347-4CD3-845C-A645C803AED5}" type="presParOf" srcId="{DE9A7369-1529-45D9-A009-D739FA33B852}" destId="{44A845C3-91F0-4CA8-9E2E-E40A252A4B31}" srcOrd="0" destOrd="0" presId="urn:microsoft.com/office/officeart/2005/8/layout/radial5"/>
    <dgm:cxn modelId="{F32C6AF0-7D36-4506-9E7A-8D17B26C6348}" type="presParOf" srcId="{8553448A-A4B9-4E8A-85C2-870D15940C46}" destId="{6E1BCD3A-979E-4A76-81E0-43199E237BC0}" srcOrd="8" destOrd="0" presId="urn:microsoft.com/office/officeart/2005/8/layout/radial5"/>
    <dgm:cxn modelId="{ED86D977-CCF0-477E-A40E-6B974F968387}" type="presParOf" srcId="{8553448A-A4B9-4E8A-85C2-870D15940C46}" destId="{2E075E8B-7D00-49D7-9437-F489C9C394F7}" srcOrd="9" destOrd="0" presId="urn:microsoft.com/office/officeart/2005/8/layout/radial5"/>
    <dgm:cxn modelId="{C8D39684-5E41-4492-896B-9E776F93FD44}" type="presParOf" srcId="{2E075E8B-7D00-49D7-9437-F489C9C394F7}" destId="{8C348FBE-DDD8-4F82-95CE-F728F75B9E61}" srcOrd="0" destOrd="0" presId="urn:microsoft.com/office/officeart/2005/8/layout/radial5"/>
    <dgm:cxn modelId="{B02A00A0-7CFB-4B79-9FD9-6F29C23F5BB4}" type="presParOf" srcId="{8553448A-A4B9-4E8A-85C2-870D15940C46}" destId="{BFEF7231-96C7-4BA9-8FF4-18FD93BAF5AF}" srcOrd="10" destOrd="0" presId="urn:microsoft.com/office/officeart/2005/8/layout/radial5"/>
    <dgm:cxn modelId="{54D14DAB-D3FE-469D-A0BE-C4076F1F4D9F}" type="presParOf" srcId="{8553448A-A4B9-4E8A-85C2-870D15940C46}" destId="{4C69BEB8-9708-4904-8C40-DF1575DA3A7E}" srcOrd="11" destOrd="0" presId="urn:microsoft.com/office/officeart/2005/8/layout/radial5"/>
    <dgm:cxn modelId="{BDB404A4-D297-40F1-BEAC-09055DB73F8C}" type="presParOf" srcId="{4C69BEB8-9708-4904-8C40-DF1575DA3A7E}" destId="{DB0ADB6B-57F2-40B7-9352-B062CE4BD6AE}" srcOrd="0" destOrd="0" presId="urn:microsoft.com/office/officeart/2005/8/layout/radial5"/>
    <dgm:cxn modelId="{5D999AE5-348E-4426-98B1-ADF3CBFA4094}" type="presParOf" srcId="{8553448A-A4B9-4E8A-85C2-870D15940C46}" destId="{E8B57D63-9897-4908-ACC1-A06D4B95FAAB}"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41AEE2-AB83-4A79-A1E0-399193799973}" type="doc">
      <dgm:prSet loTypeId="urn:microsoft.com/office/officeart/2005/8/layout/bProcess3" loCatId="process" qsTypeId="urn:microsoft.com/office/officeart/2005/8/quickstyle/simple4" qsCatId="simple" csTypeId="urn:microsoft.com/office/officeart/2005/8/colors/colorful4" csCatId="colorful" phldr="1"/>
      <dgm:spPr/>
      <dgm:t>
        <a:bodyPr/>
        <a:lstStyle/>
        <a:p>
          <a:endParaRPr lang="en-US"/>
        </a:p>
      </dgm:t>
    </dgm:pt>
    <dgm:pt modelId="{C0BBC173-5402-4CE6-91A6-0F62CFCC5323}">
      <dgm:prSet phldrT="[Text]" custT="1"/>
      <dgm:spPr/>
      <dgm:t>
        <a:bodyPr/>
        <a:lstStyle/>
        <a:p>
          <a:r>
            <a:rPr lang="en-US" sz="2400" dirty="0"/>
            <a:t>Seizure &amp; Preservation</a:t>
          </a:r>
        </a:p>
      </dgm:t>
    </dgm:pt>
    <dgm:pt modelId="{F0A71CAA-247C-4003-93C6-7C0633AED2BC}" type="parTrans" cxnId="{0D06F562-E808-48BD-A526-A461CBB07C12}">
      <dgm:prSet/>
      <dgm:spPr/>
      <dgm:t>
        <a:bodyPr/>
        <a:lstStyle/>
        <a:p>
          <a:endParaRPr lang="en-US" sz="1600"/>
        </a:p>
      </dgm:t>
    </dgm:pt>
    <dgm:pt modelId="{76A1ED2B-C678-4CE1-B185-BC812275ACD3}" type="sibTrans" cxnId="{0D06F562-E808-48BD-A526-A461CBB07C12}">
      <dgm:prSet custT="1"/>
      <dgm:spPr/>
      <dgm:t>
        <a:bodyPr/>
        <a:lstStyle/>
        <a:p>
          <a:endParaRPr lang="en-US" sz="400" dirty="0"/>
        </a:p>
      </dgm:t>
    </dgm:pt>
    <dgm:pt modelId="{D2714F62-0A65-449A-BB04-85E9133E7AB1}">
      <dgm:prSet phldrT="[Text]" custT="1"/>
      <dgm:spPr/>
      <dgm:t>
        <a:bodyPr/>
        <a:lstStyle/>
        <a:p>
          <a:r>
            <a:rPr lang="en-US" sz="2400" dirty="0"/>
            <a:t>Acquisition &amp; Recovery</a:t>
          </a:r>
        </a:p>
      </dgm:t>
    </dgm:pt>
    <dgm:pt modelId="{BAA9619C-A666-4C36-8806-72B266C644B5}" type="parTrans" cxnId="{7914A761-0CB5-4EFE-91B6-F8D8D10992F1}">
      <dgm:prSet/>
      <dgm:spPr/>
      <dgm:t>
        <a:bodyPr/>
        <a:lstStyle/>
        <a:p>
          <a:endParaRPr lang="en-US" sz="1600"/>
        </a:p>
      </dgm:t>
    </dgm:pt>
    <dgm:pt modelId="{57D50D11-7B2C-47B9-8117-06942F54DC2C}" type="sibTrans" cxnId="{7914A761-0CB5-4EFE-91B6-F8D8D10992F1}">
      <dgm:prSet custT="1"/>
      <dgm:spPr/>
      <dgm:t>
        <a:bodyPr/>
        <a:lstStyle/>
        <a:p>
          <a:endParaRPr lang="en-US" sz="400" dirty="0"/>
        </a:p>
      </dgm:t>
    </dgm:pt>
    <dgm:pt modelId="{651E5321-BB46-4871-8593-329E43C6C7F8}">
      <dgm:prSet phldrT="[Text]" custT="1"/>
      <dgm:spPr/>
      <dgm:t>
        <a:bodyPr/>
        <a:lstStyle/>
        <a:p>
          <a:r>
            <a:rPr lang="en-US" sz="2400" dirty="0"/>
            <a:t>Preliminary Analysis</a:t>
          </a:r>
        </a:p>
      </dgm:t>
    </dgm:pt>
    <dgm:pt modelId="{5E38E028-AEFF-48E0-8EF7-7132465E6024}" type="parTrans" cxnId="{E81F94E9-F4DE-46C0-8546-35C62D0A1319}">
      <dgm:prSet/>
      <dgm:spPr/>
      <dgm:t>
        <a:bodyPr/>
        <a:lstStyle/>
        <a:p>
          <a:endParaRPr lang="en-US" sz="1600"/>
        </a:p>
      </dgm:t>
    </dgm:pt>
    <dgm:pt modelId="{BCFA9DDB-8009-42EB-BF33-77ABC4CC0BBA}" type="sibTrans" cxnId="{E81F94E9-F4DE-46C0-8546-35C62D0A1319}">
      <dgm:prSet custT="1"/>
      <dgm:spPr/>
      <dgm:t>
        <a:bodyPr/>
        <a:lstStyle/>
        <a:p>
          <a:endParaRPr lang="en-US" sz="400" dirty="0"/>
        </a:p>
      </dgm:t>
    </dgm:pt>
    <dgm:pt modelId="{52456B08-4544-466A-92C3-BF5122FDDB18}">
      <dgm:prSet phldrT="[Text]" custT="1"/>
      <dgm:spPr/>
      <dgm:t>
        <a:bodyPr/>
        <a:lstStyle/>
        <a:p>
          <a:r>
            <a:rPr lang="en-US" sz="2400" dirty="0"/>
            <a:t>Investigation</a:t>
          </a:r>
        </a:p>
      </dgm:t>
    </dgm:pt>
    <dgm:pt modelId="{F01A2B23-9F1A-42CA-A365-1AC503494667}" type="parTrans" cxnId="{56A7F00C-EAF5-4C62-B4FE-D56E3119955A}">
      <dgm:prSet/>
      <dgm:spPr/>
      <dgm:t>
        <a:bodyPr/>
        <a:lstStyle/>
        <a:p>
          <a:endParaRPr lang="en-US" sz="1600"/>
        </a:p>
      </dgm:t>
    </dgm:pt>
    <dgm:pt modelId="{5BFF20AF-92CB-4546-9621-DB25A50646E7}" type="sibTrans" cxnId="{56A7F00C-EAF5-4C62-B4FE-D56E3119955A}">
      <dgm:prSet custT="1"/>
      <dgm:spPr/>
      <dgm:t>
        <a:bodyPr/>
        <a:lstStyle/>
        <a:p>
          <a:endParaRPr lang="en-US" sz="400" dirty="0"/>
        </a:p>
      </dgm:t>
    </dgm:pt>
    <dgm:pt modelId="{6F6150A8-7E51-415C-A606-937F10E0A01E}">
      <dgm:prSet phldrT="[Text]" custT="1"/>
      <dgm:spPr/>
      <dgm:t>
        <a:bodyPr/>
        <a:lstStyle/>
        <a:p>
          <a:r>
            <a:rPr lang="en-US" sz="2400" dirty="0"/>
            <a:t>Conclusion &amp; Reporting</a:t>
          </a:r>
        </a:p>
      </dgm:t>
    </dgm:pt>
    <dgm:pt modelId="{D020F8AB-54B0-4E08-BF2B-6BF337AB15D6}" type="parTrans" cxnId="{190BA036-9152-47C6-BD32-40DD0D8C7E09}">
      <dgm:prSet/>
      <dgm:spPr/>
      <dgm:t>
        <a:bodyPr/>
        <a:lstStyle/>
        <a:p>
          <a:endParaRPr lang="en-US" sz="1600"/>
        </a:p>
      </dgm:t>
    </dgm:pt>
    <dgm:pt modelId="{17C69C85-378D-423D-BB04-5B1E3AC6E4C2}" type="sibTrans" cxnId="{190BA036-9152-47C6-BD32-40DD0D8C7E09}">
      <dgm:prSet/>
      <dgm:spPr/>
      <dgm:t>
        <a:bodyPr/>
        <a:lstStyle/>
        <a:p>
          <a:endParaRPr lang="en-US" sz="1600"/>
        </a:p>
      </dgm:t>
    </dgm:pt>
    <dgm:pt modelId="{97F4C969-30F7-4F42-9BCE-958C6B41BB86}" type="pres">
      <dgm:prSet presAssocID="{C841AEE2-AB83-4A79-A1E0-399193799973}" presName="Name0" presStyleCnt="0">
        <dgm:presLayoutVars>
          <dgm:dir/>
          <dgm:resizeHandles val="exact"/>
        </dgm:presLayoutVars>
      </dgm:prSet>
      <dgm:spPr/>
    </dgm:pt>
    <dgm:pt modelId="{45630BAC-BB04-43B6-BC9C-B74D316D04F4}" type="pres">
      <dgm:prSet presAssocID="{C0BBC173-5402-4CE6-91A6-0F62CFCC5323}" presName="node" presStyleLbl="node1" presStyleIdx="0" presStyleCnt="5">
        <dgm:presLayoutVars>
          <dgm:bulletEnabled val="1"/>
        </dgm:presLayoutVars>
      </dgm:prSet>
      <dgm:spPr/>
    </dgm:pt>
    <dgm:pt modelId="{DDA173A5-F97A-4F11-BB6D-F17C01736830}" type="pres">
      <dgm:prSet presAssocID="{76A1ED2B-C678-4CE1-B185-BC812275ACD3}" presName="sibTrans" presStyleLbl="sibTrans1D1" presStyleIdx="0" presStyleCnt="4"/>
      <dgm:spPr/>
    </dgm:pt>
    <dgm:pt modelId="{4EF80BEB-BD2E-473C-A0DC-C9B37BC7DAF3}" type="pres">
      <dgm:prSet presAssocID="{76A1ED2B-C678-4CE1-B185-BC812275ACD3}" presName="connectorText" presStyleLbl="sibTrans1D1" presStyleIdx="0" presStyleCnt="4"/>
      <dgm:spPr/>
    </dgm:pt>
    <dgm:pt modelId="{6684F7B6-6C9D-4CAE-B4A5-874458B17AF5}" type="pres">
      <dgm:prSet presAssocID="{D2714F62-0A65-449A-BB04-85E9133E7AB1}" presName="node" presStyleLbl="node1" presStyleIdx="1" presStyleCnt="5">
        <dgm:presLayoutVars>
          <dgm:bulletEnabled val="1"/>
        </dgm:presLayoutVars>
      </dgm:prSet>
      <dgm:spPr/>
    </dgm:pt>
    <dgm:pt modelId="{D1874D51-8B26-46FB-9F4A-20313B2124B0}" type="pres">
      <dgm:prSet presAssocID="{57D50D11-7B2C-47B9-8117-06942F54DC2C}" presName="sibTrans" presStyleLbl="sibTrans1D1" presStyleIdx="1" presStyleCnt="4"/>
      <dgm:spPr/>
    </dgm:pt>
    <dgm:pt modelId="{208DB27B-79C6-4B3F-9CD0-DA6B7DDC8D83}" type="pres">
      <dgm:prSet presAssocID="{57D50D11-7B2C-47B9-8117-06942F54DC2C}" presName="connectorText" presStyleLbl="sibTrans1D1" presStyleIdx="1" presStyleCnt="4"/>
      <dgm:spPr/>
    </dgm:pt>
    <dgm:pt modelId="{F1314D71-AA30-43A5-A60F-953CF60BA9B5}" type="pres">
      <dgm:prSet presAssocID="{651E5321-BB46-4871-8593-329E43C6C7F8}" presName="node" presStyleLbl="node1" presStyleIdx="2" presStyleCnt="5">
        <dgm:presLayoutVars>
          <dgm:bulletEnabled val="1"/>
        </dgm:presLayoutVars>
      </dgm:prSet>
      <dgm:spPr/>
    </dgm:pt>
    <dgm:pt modelId="{6755E9C1-4A7C-4571-A454-D176893DBE3E}" type="pres">
      <dgm:prSet presAssocID="{BCFA9DDB-8009-42EB-BF33-77ABC4CC0BBA}" presName="sibTrans" presStyleLbl="sibTrans1D1" presStyleIdx="2" presStyleCnt="4"/>
      <dgm:spPr/>
    </dgm:pt>
    <dgm:pt modelId="{3219076D-4C8C-4A22-9546-A4F6E71C1DB2}" type="pres">
      <dgm:prSet presAssocID="{BCFA9DDB-8009-42EB-BF33-77ABC4CC0BBA}" presName="connectorText" presStyleLbl="sibTrans1D1" presStyleIdx="2" presStyleCnt="4"/>
      <dgm:spPr/>
    </dgm:pt>
    <dgm:pt modelId="{95CCC3F7-852F-4005-8FCD-CECE9CD5074D}" type="pres">
      <dgm:prSet presAssocID="{52456B08-4544-466A-92C3-BF5122FDDB18}" presName="node" presStyleLbl="node1" presStyleIdx="3" presStyleCnt="5">
        <dgm:presLayoutVars>
          <dgm:bulletEnabled val="1"/>
        </dgm:presLayoutVars>
      </dgm:prSet>
      <dgm:spPr/>
    </dgm:pt>
    <dgm:pt modelId="{B9A833D0-2C3B-40C7-B4A2-40202AAE4EC9}" type="pres">
      <dgm:prSet presAssocID="{5BFF20AF-92CB-4546-9621-DB25A50646E7}" presName="sibTrans" presStyleLbl="sibTrans1D1" presStyleIdx="3" presStyleCnt="4"/>
      <dgm:spPr/>
    </dgm:pt>
    <dgm:pt modelId="{76863304-B887-4378-AA94-EED3C85D58D7}" type="pres">
      <dgm:prSet presAssocID="{5BFF20AF-92CB-4546-9621-DB25A50646E7}" presName="connectorText" presStyleLbl="sibTrans1D1" presStyleIdx="3" presStyleCnt="4"/>
      <dgm:spPr/>
    </dgm:pt>
    <dgm:pt modelId="{D36CC740-41BC-4A83-8B4D-4E315DC35A57}" type="pres">
      <dgm:prSet presAssocID="{6F6150A8-7E51-415C-A606-937F10E0A01E}" presName="node" presStyleLbl="node1" presStyleIdx="4" presStyleCnt="5">
        <dgm:presLayoutVars>
          <dgm:bulletEnabled val="1"/>
        </dgm:presLayoutVars>
      </dgm:prSet>
      <dgm:spPr/>
    </dgm:pt>
  </dgm:ptLst>
  <dgm:cxnLst>
    <dgm:cxn modelId="{30242000-0E1F-4CC6-9F20-4DF607AC3346}" type="presOf" srcId="{BCFA9DDB-8009-42EB-BF33-77ABC4CC0BBA}" destId="{6755E9C1-4A7C-4571-A454-D176893DBE3E}" srcOrd="0" destOrd="0" presId="urn:microsoft.com/office/officeart/2005/8/layout/bProcess3"/>
    <dgm:cxn modelId="{56A7F00C-EAF5-4C62-B4FE-D56E3119955A}" srcId="{C841AEE2-AB83-4A79-A1E0-399193799973}" destId="{52456B08-4544-466A-92C3-BF5122FDDB18}" srcOrd="3" destOrd="0" parTransId="{F01A2B23-9F1A-42CA-A365-1AC503494667}" sibTransId="{5BFF20AF-92CB-4546-9621-DB25A50646E7}"/>
    <dgm:cxn modelId="{36419632-5EA0-4A23-997C-8F1D643B47CE}" type="presOf" srcId="{D2714F62-0A65-449A-BB04-85E9133E7AB1}" destId="{6684F7B6-6C9D-4CAE-B4A5-874458B17AF5}" srcOrd="0" destOrd="0" presId="urn:microsoft.com/office/officeart/2005/8/layout/bProcess3"/>
    <dgm:cxn modelId="{190BA036-9152-47C6-BD32-40DD0D8C7E09}" srcId="{C841AEE2-AB83-4A79-A1E0-399193799973}" destId="{6F6150A8-7E51-415C-A606-937F10E0A01E}" srcOrd="4" destOrd="0" parTransId="{D020F8AB-54B0-4E08-BF2B-6BF337AB15D6}" sibTransId="{17C69C85-378D-423D-BB04-5B1E3AC6E4C2}"/>
    <dgm:cxn modelId="{C6FCA439-4AF5-459E-B6AC-56DF9F283D9E}" type="presOf" srcId="{5BFF20AF-92CB-4546-9621-DB25A50646E7}" destId="{76863304-B887-4378-AA94-EED3C85D58D7}" srcOrd="1" destOrd="0" presId="urn:microsoft.com/office/officeart/2005/8/layout/bProcess3"/>
    <dgm:cxn modelId="{7914A761-0CB5-4EFE-91B6-F8D8D10992F1}" srcId="{C841AEE2-AB83-4A79-A1E0-399193799973}" destId="{D2714F62-0A65-449A-BB04-85E9133E7AB1}" srcOrd="1" destOrd="0" parTransId="{BAA9619C-A666-4C36-8806-72B266C644B5}" sibTransId="{57D50D11-7B2C-47B9-8117-06942F54DC2C}"/>
    <dgm:cxn modelId="{0D06F562-E808-48BD-A526-A461CBB07C12}" srcId="{C841AEE2-AB83-4A79-A1E0-399193799973}" destId="{C0BBC173-5402-4CE6-91A6-0F62CFCC5323}" srcOrd="0" destOrd="0" parTransId="{F0A71CAA-247C-4003-93C6-7C0633AED2BC}" sibTransId="{76A1ED2B-C678-4CE1-B185-BC812275ACD3}"/>
    <dgm:cxn modelId="{5C554545-6F33-4612-BD15-68E4C08A143A}" type="presOf" srcId="{52456B08-4544-466A-92C3-BF5122FDDB18}" destId="{95CCC3F7-852F-4005-8FCD-CECE9CD5074D}" srcOrd="0" destOrd="0" presId="urn:microsoft.com/office/officeart/2005/8/layout/bProcess3"/>
    <dgm:cxn modelId="{BC2A9D65-27AA-4CD7-9A01-39ED06527F6A}" type="presOf" srcId="{6F6150A8-7E51-415C-A606-937F10E0A01E}" destId="{D36CC740-41BC-4A83-8B4D-4E315DC35A57}" srcOrd="0" destOrd="0" presId="urn:microsoft.com/office/officeart/2005/8/layout/bProcess3"/>
    <dgm:cxn modelId="{B0BD5370-8AFF-4D41-BA16-BBAE210EB1E4}" type="presOf" srcId="{C841AEE2-AB83-4A79-A1E0-399193799973}" destId="{97F4C969-30F7-4F42-9BCE-958C6B41BB86}" srcOrd="0" destOrd="0" presId="urn:microsoft.com/office/officeart/2005/8/layout/bProcess3"/>
    <dgm:cxn modelId="{042B0C7F-BFAA-4A75-A381-6E73AF8C63A0}" type="presOf" srcId="{5BFF20AF-92CB-4546-9621-DB25A50646E7}" destId="{B9A833D0-2C3B-40C7-B4A2-40202AAE4EC9}" srcOrd="0" destOrd="0" presId="urn:microsoft.com/office/officeart/2005/8/layout/bProcess3"/>
    <dgm:cxn modelId="{3622528A-C1DC-4B46-A6F2-322D8E28546C}" type="presOf" srcId="{76A1ED2B-C678-4CE1-B185-BC812275ACD3}" destId="{DDA173A5-F97A-4F11-BB6D-F17C01736830}" srcOrd="0" destOrd="0" presId="urn:microsoft.com/office/officeart/2005/8/layout/bProcess3"/>
    <dgm:cxn modelId="{55CE9C94-E3CA-4F60-A6E0-4D24C9B0039C}" type="presOf" srcId="{651E5321-BB46-4871-8593-329E43C6C7F8}" destId="{F1314D71-AA30-43A5-A60F-953CF60BA9B5}" srcOrd="0" destOrd="0" presId="urn:microsoft.com/office/officeart/2005/8/layout/bProcess3"/>
    <dgm:cxn modelId="{9D46D99A-0611-497D-9391-D7A846B5B5EF}" type="presOf" srcId="{C0BBC173-5402-4CE6-91A6-0F62CFCC5323}" destId="{45630BAC-BB04-43B6-BC9C-B74D316D04F4}" srcOrd="0" destOrd="0" presId="urn:microsoft.com/office/officeart/2005/8/layout/bProcess3"/>
    <dgm:cxn modelId="{F01C64D3-3457-4C38-BF84-667FCA05A3D2}" type="presOf" srcId="{BCFA9DDB-8009-42EB-BF33-77ABC4CC0BBA}" destId="{3219076D-4C8C-4A22-9546-A4F6E71C1DB2}" srcOrd="1" destOrd="0" presId="urn:microsoft.com/office/officeart/2005/8/layout/bProcess3"/>
    <dgm:cxn modelId="{3093EDD4-94F8-4E18-A66A-C98DFE24721B}" type="presOf" srcId="{76A1ED2B-C678-4CE1-B185-BC812275ACD3}" destId="{4EF80BEB-BD2E-473C-A0DC-C9B37BC7DAF3}" srcOrd="1" destOrd="0" presId="urn:microsoft.com/office/officeart/2005/8/layout/bProcess3"/>
    <dgm:cxn modelId="{FEAF87DB-A530-42FA-9EDB-478C052DD490}" type="presOf" srcId="{57D50D11-7B2C-47B9-8117-06942F54DC2C}" destId="{D1874D51-8B26-46FB-9F4A-20313B2124B0}" srcOrd="0" destOrd="0" presId="urn:microsoft.com/office/officeart/2005/8/layout/bProcess3"/>
    <dgm:cxn modelId="{856895E6-0EC2-4014-88E7-E61C4A2AE1CE}" type="presOf" srcId="{57D50D11-7B2C-47B9-8117-06942F54DC2C}" destId="{208DB27B-79C6-4B3F-9CD0-DA6B7DDC8D83}" srcOrd="1" destOrd="0" presId="urn:microsoft.com/office/officeart/2005/8/layout/bProcess3"/>
    <dgm:cxn modelId="{E81F94E9-F4DE-46C0-8546-35C62D0A1319}" srcId="{C841AEE2-AB83-4A79-A1E0-399193799973}" destId="{651E5321-BB46-4871-8593-329E43C6C7F8}" srcOrd="2" destOrd="0" parTransId="{5E38E028-AEFF-48E0-8EF7-7132465E6024}" sibTransId="{BCFA9DDB-8009-42EB-BF33-77ABC4CC0BBA}"/>
    <dgm:cxn modelId="{76FB388A-4DF6-4A40-A17F-2990B0857B14}" type="presParOf" srcId="{97F4C969-30F7-4F42-9BCE-958C6B41BB86}" destId="{45630BAC-BB04-43B6-BC9C-B74D316D04F4}" srcOrd="0" destOrd="0" presId="urn:microsoft.com/office/officeart/2005/8/layout/bProcess3"/>
    <dgm:cxn modelId="{EC40293A-03CF-4D80-B709-DB28A7BE1D24}" type="presParOf" srcId="{97F4C969-30F7-4F42-9BCE-958C6B41BB86}" destId="{DDA173A5-F97A-4F11-BB6D-F17C01736830}" srcOrd="1" destOrd="0" presId="urn:microsoft.com/office/officeart/2005/8/layout/bProcess3"/>
    <dgm:cxn modelId="{0D0E1418-2FBA-45C4-8875-3B871D08ACF4}" type="presParOf" srcId="{DDA173A5-F97A-4F11-BB6D-F17C01736830}" destId="{4EF80BEB-BD2E-473C-A0DC-C9B37BC7DAF3}" srcOrd="0" destOrd="0" presId="urn:microsoft.com/office/officeart/2005/8/layout/bProcess3"/>
    <dgm:cxn modelId="{6A8BFF8F-0D3D-4C4E-AA08-059616088C23}" type="presParOf" srcId="{97F4C969-30F7-4F42-9BCE-958C6B41BB86}" destId="{6684F7B6-6C9D-4CAE-B4A5-874458B17AF5}" srcOrd="2" destOrd="0" presId="urn:microsoft.com/office/officeart/2005/8/layout/bProcess3"/>
    <dgm:cxn modelId="{831874E3-6420-4AA4-8BD0-F778AA663BD3}" type="presParOf" srcId="{97F4C969-30F7-4F42-9BCE-958C6B41BB86}" destId="{D1874D51-8B26-46FB-9F4A-20313B2124B0}" srcOrd="3" destOrd="0" presId="urn:microsoft.com/office/officeart/2005/8/layout/bProcess3"/>
    <dgm:cxn modelId="{DBCF0FAB-56E8-4EDE-A6E1-23C58C4738C2}" type="presParOf" srcId="{D1874D51-8B26-46FB-9F4A-20313B2124B0}" destId="{208DB27B-79C6-4B3F-9CD0-DA6B7DDC8D83}" srcOrd="0" destOrd="0" presId="urn:microsoft.com/office/officeart/2005/8/layout/bProcess3"/>
    <dgm:cxn modelId="{C5FEBF43-821E-451C-9B0D-2A561FCF8F6F}" type="presParOf" srcId="{97F4C969-30F7-4F42-9BCE-958C6B41BB86}" destId="{F1314D71-AA30-43A5-A60F-953CF60BA9B5}" srcOrd="4" destOrd="0" presId="urn:microsoft.com/office/officeart/2005/8/layout/bProcess3"/>
    <dgm:cxn modelId="{9DDA486D-019B-4215-BFF3-B478F165CBCD}" type="presParOf" srcId="{97F4C969-30F7-4F42-9BCE-958C6B41BB86}" destId="{6755E9C1-4A7C-4571-A454-D176893DBE3E}" srcOrd="5" destOrd="0" presId="urn:microsoft.com/office/officeart/2005/8/layout/bProcess3"/>
    <dgm:cxn modelId="{B7C36F4F-AEB0-4A49-8BF7-E8E0C35ED44D}" type="presParOf" srcId="{6755E9C1-4A7C-4571-A454-D176893DBE3E}" destId="{3219076D-4C8C-4A22-9546-A4F6E71C1DB2}" srcOrd="0" destOrd="0" presId="urn:microsoft.com/office/officeart/2005/8/layout/bProcess3"/>
    <dgm:cxn modelId="{A26BBD7F-D607-483C-9CD6-2C85392B19F5}" type="presParOf" srcId="{97F4C969-30F7-4F42-9BCE-958C6B41BB86}" destId="{95CCC3F7-852F-4005-8FCD-CECE9CD5074D}" srcOrd="6" destOrd="0" presId="urn:microsoft.com/office/officeart/2005/8/layout/bProcess3"/>
    <dgm:cxn modelId="{DA3E8264-0A5C-48C6-8621-4804CDB2FF98}" type="presParOf" srcId="{97F4C969-30F7-4F42-9BCE-958C6B41BB86}" destId="{B9A833D0-2C3B-40C7-B4A2-40202AAE4EC9}" srcOrd="7" destOrd="0" presId="urn:microsoft.com/office/officeart/2005/8/layout/bProcess3"/>
    <dgm:cxn modelId="{BF60B9F4-C718-4B21-907A-471B160EEB1D}" type="presParOf" srcId="{B9A833D0-2C3B-40C7-B4A2-40202AAE4EC9}" destId="{76863304-B887-4378-AA94-EED3C85D58D7}" srcOrd="0" destOrd="0" presId="urn:microsoft.com/office/officeart/2005/8/layout/bProcess3"/>
    <dgm:cxn modelId="{33D52BA5-4BB1-4526-AAA9-4B25352295F8}" type="presParOf" srcId="{97F4C969-30F7-4F42-9BCE-958C6B41BB86}" destId="{D36CC740-41BC-4A83-8B4D-4E315DC35A57}"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57A04DD-837D-47EA-9B16-0680F79D799E}" type="doc">
      <dgm:prSet loTypeId="urn:microsoft.com/office/officeart/2005/8/layout/radial5" loCatId="cycle" qsTypeId="urn:microsoft.com/office/officeart/2005/8/quickstyle/simple4" qsCatId="simple" csTypeId="urn:microsoft.com/office/officeart/2005/8/colors/colorful3" csCatId="colorful" phldr="1"/>
      <dgm:spPr/>
      <dgm:t>
        <a:bodyPr/>
        <a:lstStyle/>
        <a:p>
          <a:endParaRPr lang="en-US"/>
        </a:p>
      </dgm:t>
    </dgm:pt>
    <dgm:pt modelId="{3634BA7A-3F63-4CB7-AABC-4793205B92C2}">
      <dgm:prSet phldrT="[Text]" custT="1"/>
      <dgm:spPr/>
      <dgm:t>
        <a:bodyPr/>
        <a:lstStyle/>
        <a:p>
          <a:r>
            <a:rPr lang="en-US" sz="1600" dirty="0"/>
            <a:t>Legal Action</a:t>
          </a:r>
        </a:p>
      </dgm:t>
    </dgm:pt>
    <dgm:pt modelId="{65CCF3F6-3F63-470F-98F7-AEAA3BD564D6}" type="parTrans" cxnId="{20456606-E9DF-48A2-94C9-D8C001910076}">
      <dgm:prSet/>
      <dgm:spPr/>
      <dgm:t>
        <a:bodyPr/>
        <a:lstStyle/>
        <a:p>
          <a:endParaRPr lang="en-US"/>
        </a:p>
      </dgm:t>
    </dgm:pt>
    <dgm:pt modelId="{10AA7B9F-2056-416B-99E7-D79CDA6D3D5F}" type="sibTrans" cxnId="{20456606-E9DF-48A2-94C9-D8C001910076}">
      <dgm:prSet/>
      <dgm:spPr/>
      <dgm:t>
        <a:bodyPr/>
        <a:lstStyle/>
        <a:p>
          <a:endParaRPr lang="en-US"/>
        </a:p>
      </dgm:t>
    </dgm:pt>
    <dgm:pt modelId="{F1434C1B-F13E-44C8-9A8C-E9DD8067D050}">
      <dgm:prSet phldrT="[Text]"/>
      <dgm:spPr/>
      <dgm:t>
        <a:bodyPr/>
        <a:lstStyle/>
        <a:p>
          <a:r>
            <a:rPr lang="en-US" dirty="0"/>
            <a:t>FIR</a:t>
          </a:r>
        </a:p>
      </dgm:t>
    </dgm:pt>
    <dgm:pt modelId="{B6DA62B3-77AD-4272-B484-B07E087FB1BA}" type="parTrans" cxnId="{D6937CAF-2D23-4115-911C-A6AF720DB706}">
      <dgm:prSet/>
      <dgm:spPr/>
      <dgm:t>
        <a:bodyPr/>
        <a:lstStyle/>
        <a:p>
          <a:endParaRPr lang="en-US" dirty="0"/>
        </a:p>
      </dgm:t>
    </dgm:pt>
    <dgm:pt modelId="{E20D0A5B-D1EB-4945-869A-01B32F4B7096}" type="sibTrans" cxnId="{D6937CAF-2D23-4115-911C-A6AF720DB706}">
      <dgm:prSet/>
      <dgm:spPr/>
      <dgm:t>
        <a:bodyPr/>
        <a:lstStyle/>
        <a:p>
          <a:endParaRPr lang="en-US"/>
        </a:p>
      </dgm:t>
    </dgm:pt>
    <dgm:pt modelId="{47C82658-F2C2-4AAA-8997-41793B482711}">
      <dgm:prSet phldrT="[Text]"/>
      <dgm:spPr/>
      <dgm:t>
        <a:bodyPr/>
        <a:lstStyle/>
        <a:p>
          <a:r>
            <a:rPr lang="en-US" dirty="0"/>
            <a:t>Regulatory Action</a:t>
          </a:r>
        </a:p>
      </dgm:t>
    </dgm:pt>
    <dgm:pt modelId="{DE4E915F-1DFD-465D-B30E-3CF8F3120C05}" type="parTrans" cxnId="{9D72298D-66F3-464E-9549-0DE90415D849}">
      <dgm:prSet/>
      <dgm:spPr/>
      <dgm:t>
        <a:bodyPr/>
        <a:lstStyle/>
        <a:p>
          <a:endParaRPr lang="en-US" dirty="0"/>
        </a:p>
      </dgm:t>
    </dgm:pt>
    <dgm:pt modelId="{89657F42-ACCC-4D2D-8669-66600BC6101D}" type="sibTrans" cxnId="{9D72298D-66F3-464E-9549-0DE90415D849}">
      <dgm:prSet/>
      <dgm:spPr/>
      <dgm:t>
        <a:bodyPr/>
        <a:lstStyle/>
        <a:p>
          <a:endParaRPr lang="en-US"/>
        </a:p>
      </dgm:t>
    </dgm:pt>
    <dgm:pt modelId="{0464AF1B-7FC2-414F-8E09-AAC548C15608}">
      <dgm:prSet phldrT="[Text]"/>
      <dgm:spPr/>
      <dgm:t>
        <a:bodyPr/>
        <a:lstStyle/>
        <a:p>
          <a:r>
            <a:rPr lang="en-US" dirty="0"/>
            <a:t>Recovery of Amounts</a:t>
          </a:r>
        </a:p>
      </dgm:t>
    </dgm:pt>
    <dgm:pt modelId="{AEFB3620-4B4D-43EA-B24B-7B4651502954}" type="parTrans" cxnId="{DFEB51E1-2494-40D0-9CA0-B74493A7E2B1}">
      <dgm:prSet/>
      <dgm:spPr/>
      <dgm:t>
        <a:bodyPr/>
        <a:lstStyle/>
        <a:p>
          <a:endParaRPr lang="en-US" dirty="0"/>
        </a:p>
      </dgm:t>
    </dgm:pt>
    <dgm:pt modelId="{E5AD493C-7EE7-4223-99F0-A93673543459}" type="sibTrans" cxnId="{DFEB51E1-2494-40D0-9CA0-B74493A7E2B1}">
      <dgm:prSet/>
      <dgm:spPr/>
      <dgm:t>
        <a:bodyPr/>
        <a:lstStyle/>
        <a:p>
          <a:endParaRPr lang="en-US"/>
        </a:p>
      </dgm:t>
    </dgm:pt>
    <dgm:pt modelId="{63A66688-A7FE-483E-9629-7C697FB6D753}">
      <dgm:prSet phldrT="[Text]"/>
      <dgm:spPr/>
      <dgm:t>
        <a:bodyPr/>
        <a:lstStyle/>
        <a:p>
          <a:r>
            <a:rPr lang="en-US" dirty="0"/>
            <a:t>Settlement</a:t>
          </a:r>
        </a:p>
      </dgm:t>
    </dgm:pt>
    <dgm:pt modelId="{E29A38AC-C501-4649-8179-E5647A1BB98A}" type="parTrans" cxnId="{E484AA73-74D1-43AE-BEF4-4C93F4C32400}">
      <dgm:prSet/>
      <dgm:spPr/>
      <dgm:t>
        <a:bodyPr/>
        <a:lstStyle/>
        <a:p>
          <a:endParaRPr lang="en-US" dirty="0"/>
        </a:p>
      </dgm:t>
    </dgm:pt>
    <dgm:pt modelId="{16D65F44-107F-4E45-8809-B3E1300CDC16}" type="sibTrans" cxnId="{E484AA73-74D1-43AE-BEF4-4C93F4C32400}">
      <dgm:prSet/>
      <dgm:spPr/>
      <dgm:t>
        <a:bodyPr/>
        <a:lstStyle/>
        <a:p>
          <a:endParaRPr lang="en-US"/>
        </a:p>
      </dgm:t>
    </dgm:pt>
    <dgm:pt modelId="{1F378CA9-05F9-4AE1-A8B6-8D9B783C6798}" type="pres">
      <dgm:prSet presAssocID="{857A04DD-837D-47EA-9B16-0680F79D799E}" presName="Name0" presStyleCnt="0">
        <dgm:presLayoutVars>
          <dgm:chMax val="1"/>
          <dgm:dir/>
          <dgm:animLvl val="ctr"/>
          <dgm:resizeHandles val="exact"/>
        </dgm:presLayoutVars>
      </dgm:prSet>
      <dgm:spPr/>
    </dgm:pt>
    <dgm:pt modelId="{62172EE6-6EC1-48F2-AABE-4AA8BF7115CB}" type="pres">
      <dgm:prSet presAssocID="{3634BA7A-3F63-4CB7-AABC-4793205B92C2}" presName="centerShape" presStyleLbl="node0" presStyleIdx="0" presStyleCnt="1"/>
      <dgm:spPr/>
    </dgm:pt>
    <dgm:pt modelId="{D8B12E7D-9B37-42E8-9170-8C513E8532E0}" type="pres">
      <dgm:prSet presAssocID="{B6DA62B3-77AD-4272-B484-B07E087FB1BA}" presName="parTrans" presStyleLbl="sibTrans2D1" presStyleIdx="0" presStyleCnt="4"/>
      <dgm:spPr/>
    </dgm:pt>
    <dgm:pt modelId="{27BF4B76-E95B-4E8F-B81D-F8598F17419F}" type="pres">
      <dgm:prSet presAssocID="{B6DA62B3-77AD-4272-B484-B07E087FB1BA}" presName="connectorText" presStyleLbl="sibTrans2D1" presStyleIdx="0" presStyleCnt="4"/>
      <dgm:spPr/>
    </dgm:pt>
    <dgm:pt modelId="{59D7BF61-8C20-40BC-94DA-0E1039EC62F8}" type="pres">
      <dgm:prSet presAssocID="{F1434C1B-F13E-44C8-9A8C-E9DD8067D050}" presName="node" presStyleLbl="node1" presStyleIdx="0" presStyleCnt="4">
        <dgm:presLayoutVars>
          <dgm:bulletEnabled val="1"/>
        </dgm:presLayoutVars>
      </dgm:prSet>
      <dgm:spPr/>
    </dgm:pt>
    <dgm:pt modelId="{EDF310C7-D849-442E-B4B4-650F76AACDE7}" type="pres">
      <dgm:prSet presAssocID="{DE4E915F-1DFD-465D-B30E-3CF8F3120C05}" presName="parTrans" presStyleLbl="sibTrans2D1" presStyleIdx="1" presStyleCnt="4"/>
      <dgm:spPr/>
    </dgm:pt>
    <dgm:pt modelId="{A44AF83B-4BB8-4FF2-94E0-6695B71D71F0}" type="pres">
      <dgm:prSet presAssocID="{DE4E915F-1DFD-465D-B30E-3CF8F3120C05}" presName="connectorText" presStyleLbl="sibTrans2D1" presStyleIdx="1" presStyleCnt="4"/>
      <dgm:spPr/>
    </dgm:pt>
    <dgm:pt modelId="{CC8B6FC3-07CD-4E15-8792-495F3BBE740F}" type="pres">
      <dgm:prSet presAssocID="{47C82658-F2C2-4AAA-8997-41793B482711}" presName="node" presStyleLbl="node1" presStyleIdx="1" presStyleCnt="4">
        <dgm:presLayoutVars>
          <dgm:bulletEnabled val="1"/>
        </dgm:presLayoutVars>
      </dgm:prSet>
      <dgm:spPr/>
    </dgm:pt>
    <dgm:pt modelId="{36902571-D560-47DC-8FF3-A8922008A379}" type="pres">
      <dgm:prSet presAssocID="{AEFB3620-4B4D-43EA-B24B-7B4651502954}" presName="parTrans" presStyleLbl="sibTrans2D1" presStyleIdx="2" presStyleCnt="4"/>
      <dgm:spPr/>
    </dgm:pt>
    <dgm:pt modelId="{70FFC337-1AFE-4434-9B3B-380DC0CCCBA6}" type="pres">
      <dgm:prSet presAssocID="{AEFB3620-4B4D-43EA-B24B-7B4651502954}" presName="connectorText" presStyleLbl="sibTrans2D1" presStyleIdx="2" presStyleCnt="4"/>
      <dgm:spPr/>
    </dgm:pt>
    <dgm:pt modelId="{95283730-338B-4BB9-8CEF-915C55A87A8A}" type="pres">
      <dgm:prSet presAssocID="{0464AF1B-7FC2-414F-8E09-AAC548C15608}" presName="node" presStyleLbl="node1" presStyleIdx="2" presStyleCnt="4">
        <dgm:presLayoutVars>
          <dgm:bulletEnabled val="1"/>
        </dgm:presLayoutVars>
      </dgm:prSet>
      <dgm:spPr/>
    </dgm:pt>
    <dgm:pt modelId="{5428A4BF-32ED-45E8-9BFA-DA5C0C2872A4}" type="pres">
      <dgm:prSet presAssocID="{E29A38AC-C501-4649-8179-E5647A1BB98A}" presName="parTrans" presStyleLbl="sibTrans2D1" presStyleIdx="3" presStyleCnt="4"/>
      <dgm:spPr/>
    </dgm:pt>
    <dgm:pt modelId="{2BD7722F-D219-4911-8752-E729C254BEBA}" type="pres">
      <dgm:prSet presAssocID="{E29A38AC-C501-4649-8179-E5647A1BB98A}" presName="connectorText" presStyleLbl="sibTrans2D1" presStyleIdx="3" presStyleCnt="4"/>
      <dgm:spPr/>
    </dgm:pt>
    <dgm:pt modelId="{C031F2E2-E566-4034-BD81-7B566CAAC5F9}" type="pres">
      <dgm:prSet presAssocID="{63A66688-A7FE-483E-9629-7C697FB6D753}" presName="node" presStyleLbl="node1" presStyleIdx="3" presStyleCnt="4">
        <dgm:presLayoutVars>
          <dgm:bulletEnabled val="1"/>
        </dgm:presLayoutVars>
      </dgm:prSet>
      <dgm:spPr/>
    </dgm:pt>
  </dgm:ptLst>
  <dgm:cxnLst>
    <dgm:cxn modelId="{20456606-E9DF-48A2-94C9-D8C001910076}" srcId="{857A04DD-837D-47EA-9B16-0680F79D799E}" destId="{3634BA7A-3F63-4CB7-AABC-4793205B92C2}" srcOrd="0" destOrd="0" parTransId="{65CCF3F6-3F63-470F-98F7-AEAA3BD564D6}" sibTransId="{10AA7B9F-2056-416B-99E7-D79CDA6D3D5F}"/>
    <dgm:cxn modelId="{AF299B08-E102-4324-A90B-1EDBB6EDF791}" type="presOf" srcId="{3634BA7A-3F63-4CB7-AABC-4793205B92C2}" destId="{62172EE6-6EC1-48F2-AABE-4AA8BF7115CB}" srcOrd="0" destOrd="0" presId="urn:microsoft.com/office/officeart/2005/8/layout/radial5"/>
    <dgm:cxn modelId="{CC038B10-C80B-435C-B3D6-61A0C9C12918}" type="presOf" srcId="{47C82658-F2C2-4AAA-8997-41793B482711}" destId="{CC8B6FC3-07CD-4E15-8792-495F3BBE740F}" srcOrd="0" destOrd="0" presId="urn:microsoft.com/office/officeart/2005/8/layout/radial5"/>
    <dgm:cxn modelId="{AEF10416-48B1-4A9B-85E0-10F6E158F1B7}" type="presOf" srcId="{B6DA62B3-77AD-4272-B484-B07E087FB1BA}" destId="{D8B12E7D-9B37-42E8-9170-8C513E8532E0}" srcOrd="0" destOrd="0" presId="urn:microsoft.com/office/officeart/2005/8/layout/radial5"/>
    <dgm:cxn modelId="{AD890942-7979-4A3A-A80E-5885371E98D9}" type="presOf" srcId="{B6DA62B3-77AD-4272-B484-B07E087FB1BA}" destId="{27BF4B76-E95B-4E8F-B81D-F8598F17419F}" srcOrd="1" destOrd="0" presId="urn:microsoft.com/office/officeart/2005/8/layout/radial5"/>
    <dgm:cxn modelId="{8E770B4C-56A2-46DD-988B-4E12BBFD8A7B}" type="presOf" srcId="{AEFB3620-4B4D-43EA-B24B-7B4651502954}" destId="{36902571-D560-47DC-8FF3-A8922008A379}" srcOrd="0" destOrd="0" presId="urn:microsoft.com/office/officeart/2005/8/layout/radial5"/>
    <dgm:cxn modelId="{85BBF94C-A569-46EC-B290-DF23CC44156E}" type="presOf" srcId="{F1434C1B-F13E-44C8-9A8C-E9DD8067D050}" destId="{59D7BF61-8C20-40BC-94DA-0E1039EC62F8}" srcOrd="0" destOrd="0" presId="urn:microsoft.com/office/officeart/2005/8/layout/radial5"/>
    <dgm:cxn modelId="{79FA236D-82D7-4350-A2BD-F00BE09B8367}" type="presOf" srcId="{DE4E915F-1DFD-465D-B30E-3CF8F3120C05}" destId="{EDF310C7-D849-442E-B4B4-650F76AACDE7}" srcOrd="0" destOrd="0" presId="urn:microsoft.com/office/officeart/2005/8/layout/radial5"/>
    <dgm:cxn modelId="{6A71016F-633C-456F-831A-0BD1A0849A76}" type="presOf" srcId="{E29A38AC-C501-4649-8179-E5647A1BB98A}" destId="{2BD7722F-D219-4911-8752-E729C254BEBA}" srcOrd="1" destOrd="0" presId="urn:microsoft.com/office/officeart/2005/8/layout/radial5"/>
    <dgm:cxn modelId="{E484AA73-74D1-43AE-BEF4-4C93F4C32400}" srcId="{3634BA7A-3F63-4CB7-AABC-4793205B92C2}" destId="{63A66688-A7FE-483E-9629-7C697FB6D753}" srcOrd="3" destOrd="0" parTransId="{E29A38AC-C501-4649-8179-E5647A1BB98A}" sibTransId="{16D65F44-107F-4E45-8809-B3E1300CDC16}"/>
    <dgm:cxn modelId="{9D72298D-66F3-464E-9549-0DE90415D849}" srcId="{3634BA7A-3F63-4CB7-AABC-4793205B92C2}" destId="{47C82658-F2C2-4AAA-8997-41793B482711}" srcOrd="1" destOrd="0" parTransId="{DE4E915F-1DFD-465D-B30E-3CF8F3120C05}" sibTransId="{89657F42-ACCC-4D2D-8669-66600BC6101D}"/>
    <dgm:cxn modelId="{BA78DB8D-8406-47FB-9681-F9E7BF1969BD}" type="presOf" srcId="{E29A38AC-C501-4649-8179-E5647A1BB98A}" destId="{5428A4BF-32ED-45E8-9BFA-DA5C0C2872A4}" srcOrd="0" destOrd="0" presId="urn:microsoft.com/office/officeart/2005/8/layout/radial5"/>
    <dgm:cxn modelId="{08114591-B185-433A-BB1F-CA159BC634CA}" type="presOf" srcId="{0464AF1B-7FC2-414F-8E09-AAC548C15608}" destId="{95283730-338B-4BB9-8CEF-915C55A87A8A}" srcOrd="0" destOrd="0" presId="urn:microsoft.com/office/officeart/2005/8/layout/radial5"/>
    <dgm:cxn modelId="{281C1F9A-BF36-40C7-A0A5-032F72B0F7E2}" type="presOf" srcId="{63A66688-A7FE-483E-9629-7C697FB6D753}" destId="{C031F2E2-E566-4034-BD81-7B566CAAC5F9}" srcOrd="0" destOrd="0" presId="urn:microsoft.com/office/officeart/2005/8/layout/radial5"/>
    <dgm:cxn modelId="{D6937CAF-2D23-4115-911C-A6AF720DB706}" srcId="{3634BA7A-3F63-4CB7-AABC-4793205B92C2}" destId="{F1434C1B-F13E-44C8-9A8C-E9DD8067D050}" srcOrd="0" destOrd="0" parTransId="{B6DA62B3-77AD-4272-B484-B07E087FB1BA}" sibTransId="{E20D0A5B-D1EB-4945-869A-01B32F4B7096}"/>
    <dgm:cxn modelId="{FF90C6BE-910C-4550-97C5-2CCDACAF62AF}" type="presOf" srcId="{857A04DD-837D-47EA-9B16-0680F79D799E}" destId="{1F378CA9-05F9-4AE1-A8B6-8D9B783C6798}" srcOrd="0" destOrd="0" presId="urn:microsoft.com/office/officeart/2005/8/layout/radial5"/>
    <dgm:cxn modelId="{0EB060C6-F2B0-4996-B74B-1AE87AA405AC}" type="presOf" srcId="{AEFB3620-4B4D-43EA-B24B-7B4651502954}" destId="{70FFC337-1AFE-4434-9B3B-380DC0CCCBA6}" srcOrd="1" destOrd="0" presId="urn:microsoft.com/office/officeart/2005/8/layout/radial5"/>
    <dgm:cxn modelId="{59386AC9-1B58-428B-BCBD-1A7A1ED85EAA}" type="presOf" srcId="{DE4E915F-1DFD-465D-B30E-3CF8F3120C05}" destId="{A44AF83B-4BB8-4FF2-94E0-6695B71D71F0}" srcOrd="1" destOrd="0" presId="urn:microsoft.com/office/officeart/2005/8/layout/radial5"/>
    <dgm:cxn modelId="{DFEB51E1-2494-40D0-9CA0-B74493A7E2B1}" srcId="{3634BA7A-3F63-4CB7-AABC-4793205B92C2}" destId="{0464AF1B-7FC2-414F-8E09-AAC548C15608}" srcOrd="2" destOrd="0" parTransId="{AEFB3620-4B4D-43EA-B24B-7B4651502954}" sibTransId="{E5AD493C-7EE7-4223-99F0-A93673543459}"/>
    <dgm:cxn modelId="{B07445E8-E176-4698-AF07-72E185262435}" type="presParOf" srcId="{1F378CA9-05F9-4AE1-A8B6-8D9B783C6798}" destId="{62172EE6-6EC1-48F2-AABE-4AA8BF7115CB}" srcOrd="0" destOrd="0" presId="urn:microsoft.com/office/officeart/2005/8/layout/radial5"/>
    <dgm:cxn modelId="{EF7E8948-5B65-4E22-8D21-4D3D8DE585A3}" type="presParOf" srcId="{1F378CA9-05F9-4AE1-A8B6-8D9B783C6798}" destId="{D8B12E7D-9B37-42E8-9170-8C513E8532E0}" srcOrd="1" destOrd="0" presId="urn:microsoft.com/office/officeart/2005/8/layout/radial5"/>
    <dgm:cxn modelId="{B2CE4968-110B-41B8-9870-CB8E87D1AD5A}" type="presParOf" srcId="{D8B12E7D-9B37-42E8-9170-8C513E8532E0}" destId="{27BF4B76-E95B-4E8F-B81D-F8598F17419F}" srcOrd="0" destOrd="0" presId="urn:microsoft.com/office/officeart/2005/8/layout/radial5"/>
    <dgm:cxn modelId="{F43E735D-0966-4733-B0C3-0ACB8A4259BE}" type="presParOf" srcId="{1F378CA9-05F9-4AE1-A8B6-8D9B783C6798}" destId="{59D7BF61-8C20-40BC-94DA-0E1039EC62F8}" srcOrd="2" destOrd="0" presId="urn:microsoft.com/office/officeart/2005/8/layout/radial5"/>
    <dgm:cxn modelId="{FAF6D561-B10F-4989-872B-E790149ABCF9}" type="presParOf" srcId="{1F378CA9-05F9-4AE1-A8B6-8D9B783C6798}" destId="{EDF310C7-D849-442E-B4B4-650F76AACDE7}" srcOrd="3" destOrd="0" presId="urn:microsoft.com/office/officeart/2005/8/layout/radial5"/>
    <dgm:cxn modelId="{F81304AC-88DC-41B6-97B5-31CEDE18560C}" type="presParOf" srcId="{EDF310C7-D849-442E-B4B4-650F76AACDE7}" destId="{A44AF83B-4BB8-4FF2-94E0-6695B71D71F0}" srcOrd="0" destOrd="0" presId="urn:microsoft.com/office/officeart/2005/8/layout/radial5"/>
    <dgm:cxn modelId="{8A3CB7CD-8555-489F-AFDA-6ED0BD261179}" type="presParOf" srcId="{1F378CA9-05F9-4AE1-A8B6-8D9B783C6798}" destId="{CC8B6FC3-07CD-4E15-8792-495F3BBE740F}" srcOrd="4" destOrd="0" presId="urn:microsoft.com/office/officeart/2005/8/layout/radial5"/>
    <dgm:cxn modelId="{4DF3E7A2-B6B2-46D3-9B25-3355A711CC51}" type="presParOf" srcId="{1F378CA9-05F9-4AE1-A8B6-8D9B783C6798}" destId="{36902571-D560-47DC-8FF3-A8922008A379}" srcOrd="5" destOrd="0" presId="urn:microsoft.com/office/officeart/2005/8/layout/radial5"/>
    <dgm:cxn modelId="{F67CAAD6-8836-4D22-AEB7-CACD3928D056}" type="presParOf" srcId="{36902571-D560-47DC-8FF3-A8922008A379}" destId="{70FFC337-1AFE-4434-9B3B-380DC0CCCBA6}" srcOrd="0" destOrd="0" presId="urn:microsoft.com/office/officeart/2005/8/layout/radial5"/>
    <dgm:cxn modelId="{EC74D0DA-0FC1-4FCF-BA91-8C95DB7F39F3}" type="presParOf" srcId="{1F378CA9-05F9-4AE1-A8B6-8D9B783C6798}" destId="{95283730-338B-4BB9-8CEF-915C55A87A8A}" srcOrd="6" destOrd="0" presId="urn:microsoft.com/office/officeart/2005/8/layout/radial5"/>
    <dgm:cxn modelId="{418D8FD1-04AE-4957-B468-52E4AE6586EF}" type="presParOf" srcId="{1F378CA9-05F9-4AE1-A8B6-8D9B783C6798}" destId="{5428A4BF-32ED-45E8-9BFA-DA5C0C2872A4}" srcOrd="7" destOrd="0" presId="urn:microsoft.com/office/officeart/2005/8/layout/radial5"/>
    <dgm:cxn modelId="{3256A0B7-08E0-493A-A22D-38592DD2CF07}" type="presParOf" srcId="{5428A4BF-32ED-45E8-9BFA-DA5C0C2872A4}" destId="{2BD7722F-D219-4911-8752-E729C254BEBA}" srcOrd="0" destOrd="0" presId="urn:microsoft.com/office/officeart/2005/8/layout/radial5"/>
    <dgm:cxn modelId="{6A77AE78-191D-4E63-9B3E-5F83780B298B}" type="presParOf" srcId="{1F378CA9-05F9-4AE1-A8B6-8D9B783C6798}" destId="{C031F2E2-E566-4034-BD81-7B566CAAC5F9}"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B3709-2529-44AB-BFD7-D359E640AE6C}">
      <dsp:nvSpPr>
        <dsp:cNvPr id="0" name=""/>
        <dsp:cNvSpPr/>
      </dsp:nvSpPr>
      <dsp:spPr>
        <a:xfrm>
          <a:off x="352295" y="621"/>
          <a:ext cx="1511414" cy="755707"/>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Proactive</a:t>
          </a:r>
        </a:p>
      </dsp:txBody>
      <dsp:txXfrm>
        <a:off x="374429" y="22755"/>
        <a:ext cx="1467146" cy="711439"/>
      </dsp:txXfrm>
    </dsp:sp>
    <dsp:sp modelId="{2525C3B6-E371-4034-9011-61747358862A}">
      <dsp:nvSpPr>
        <dsp:cNvPr id="0" name=""/>
        <dsp:cNvSpPr/>
      </dsp:nvSpPr>
      <dsp:spPr>
        <a:xfrm>
          <a:off x="503437" y="756329"/>
          <a:ext cx="151141" cy="566780"/>
        </a:xfrm>
        <a:custGeom>
          <a:avLst/>
          <a:gdLst/>
          <a:ahLst/>
          <a:cxnLst/>
          <a:rect l="0" t="0" r="0" b="0"/>
          <a:pathLst>
            <a:path>
              <a:moveTo>
                <a:pt x="0" y="0"/>
              </a:moveTo>
              <a:lnTo>
                <a:pt x="0" y="566780"/>
              </a:lnTo>
              <a:lnTo>
                <a:pt x="151141" y="566780"/>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8F4C6F3-4087-41E4-B10E-0091B0E3C234}">
      <dsp:nvSpPr>
        <dsp:cNvPr id="0" name=""/>
        <dsp:cNvSpPr/>
      </dsp:nvSpPr>
      <dsp:spPr>
        <a:xfrm>
          <a:off x="654578" y="945256"/>
          <a:ext cx="1209131" cy="75570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Mandated Audit</a:t>
          </a:r>
        </a:p>
      </dsp:txBody>
      <dsp:txXfrm>
        <a:off x="676712" y="967390"/>
        <a:ext cx="1164863" cy="711439"/>
      </dsp:txXfrm>
    </dsp:sp>
    <dsp:sp modelId="{798D4ED8-9333-450C-B29B-F89979DE7D18}">
      <dsp:nvSpPr>
        <dsp:cNvPr id="0" name=""/>
        <dsp:cNvSpPr/>
      </dsp:nvSpPr>
      <dsp:spPr>
        <a:xfrm>
          <a:off x="503437" y="756329"/>
          <a:ext cx="151141" cy="1511414"/>
        </a:xfrm>
        <a:custGeom>
          <a:avLst/>
          <a:gdLst/>
          <a:ahLst/>
          <a:cxnLst/>
          <a:rect l="0" t="0" r="0" b="0"/>
          <a:pathLst>
            <a:path>
              <a:moveTo>
                <a:pt x="0" y="0"/>
              </a:moveTo>
              <a:lnTo>
                <a:pt x="0" y="1511414"/>
              </a:lnTo>
              <a:lnTo>
                <a:pt x="151141" y="1511414"/>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4704CA1-1D51-4CCF-B454-42EB35379D03}">
      <dsp:nvSpPr>
        <dsp:cNvPr id="0" name=""/>
        <dsp:cNvSpPr/>
      </dsp:nvSpPr>
      <dsp:spPr>
        <a:xfrm>
          <a:off x="654578" y="1889890"/>
          <a:ext cx="1209131" cy="75570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856191"/>
              <a:satOff val="-8333"/>
              <a:lumOff val="-124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Regulatory Compliance</a:t>
          </a:r>
        </a:p>
      </dsp:txBody>
      <dsp:txXfrm>
        <a:off x="676712" y="1912024"/>
        <a:ext cx="1164863" cy="711439"/>
      </dsp:txXfrm>
    </dsp:sp>
    <dsp:sp modelId="{246479D5-CD5D-4C3A-BCF4-BAD5F4AF5F2A}">
      <dsp:nvSpPr>
        <dsp:cNvPr id="0" name=""/>
        <dsp:cNvSpPr/>
      </dsp:nvSpPr>
      <dsp:spPr>
        <a:xfrm>
          <a:off x="503437" y="756329"/>
          <a:ext cx="151141" cy="2456048"/>
        </a:xfrm>
        <a:custGeom>
          <a:avLst/>
          <a:gdLst/>
          <a:ahLst/>
          <a:cxnLst/>
          <a:rect l="0" t="0" r="0" b="0"/>
          <a:pathLst>
            <a:path>
              <a:moveTo>
                <a:pt x="0" y="0"/>
              </a:moveTo>
              <a:lnTo>
                <a:pt x="0" y="2456048"/>
              </a:lnTo>
              <a:lnTo>
                <a:pt x="151141" y="2456048"/>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CD1D5EC-CAD7-4A09-9B86-71313DA70EF5}">
      <dsp:nvSpPr>
        <dsp:cNvPr id="0" name=""/>
        <dsp:cNvSpPr/>
      </dsp:nvSpPr>
      <dsp:spPr>
        <a:xfrm>
          <a:off x="654578" y="2834524"/>
          <a:ext cx="1209131" cy="75570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1712382"/>
              <a:satOff val="-16666"/>
              <a:lumOff val="-248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Diagnostic Tool – Prevent Fraud</a:t>
          </a:r>
        </a:p>
      </dsp:txBody>
      <dsp:txXfrm>
        <a:off x="676712" y="2856658"/>
        <a:ext cx="1164863" cy="711439"/>
      </dsp:txXfrm>
    </dsp:sp>
    <dsp:sp modelId="{493C98D7-1132-43D9-8682-007556E612B4}">
      <dsp:nvSpPr>
        <dsp:cNvPr id="0" name=""/>
        <dsp:cNvSpPr/>
      </dsp:nvSpPr>
      <dsp:spPr>
        <a:xfrm>
          <a:off x="503437" y="756329"/>
          <a:ext cx="151141" cy="3400683"/>
        </a:xfrm>
        <a:custGeom>
          <a:avLst/>
          <a:gdLst/>
          <a:ahLst/>
          <a:cxnLst/>
          <a:rect l="0" t="0" r="0" b="0"/>
          <a:pathLst>
            <a:path>
              <a:moveTo>
                <a:pt x="0" y="0"/>
              </a:moveTo>
              <a:lnTo>
                <a:pt x="0" y="3400683"/>
              </a:lnTo>
              <a:lnTo>
                <a:pt x="151141" y="3400683"/>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F0F7C13-9894-4B77-BE7D-B26E9E38F55C}">
      <dsp:nvSpPr>
        <dsp:cNvPr id="0" name=""/>
        <dsp:cNvSpPr/>
      </dsp:nvSpPr>
      <dsp:spPr>
        <a:xfrm>
          <a:off x="654578" y="3779158"/>
          <a:ext cx="1209131" cy="75570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2568574"/>
              <a:satOff val="-24999"/>
              <a:lumOff val="-372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Investigation of Allegations</a:t>
          </a:r>
        </a:p>
      </dsp:txBody>
      <dsp:txXfrm>
        <a:off x="676712" y="3801292"/>
        <a:ext cx="1164863" cy="711439"/>
      </dsp:txXfrm>
    </dsp:sp>
    <dsp:sp modelId="{A1DB8C60-466A-41D7-816C-97A72331281A}">
      <dsp:nvSpPr>
        <dsp:cNvPr id="0" name=""/>
        <dsp:cNvSpPr/>
      </dsp:nvSpPr>
      <dsp:spPr>
        <a:xfrm>
          <a:off x="2241564" y="621"/>
          <a:ext cx="1511414" cy="755707"/>
        </a:xfrm>
        <a:prstGeom prst="roundRect">
          <a:avLst>
            <a:gd name="adj" fmla="val 10000"/>
          </a:avLst>
        </a:prstGeom>
        <a:gradFill rotWithShape="0">
          <a:gsLst>
            <a:gs pos="0">
              <a:schemeClr val="accent3">
                <a:hueOff val="-5137147"/>
                <a:satOff val="-49999"/>
                <a:lumOff val="-7451"/>
                <a:alphaOff val="0"/>
                <a:shade val="51000"/>
                <a:satMod val="130000"/>
              </a:schemeClr>
            </a:gs>
            <a:gs pos="80000">
              <a:schemeClr val="accent3">
                <a:hueOff val="-5137147"/>
                <a:satOff val="-49999"/>
                <a:lumOff val="-7451"/>
                <a:alphaOff val="0"/>
                <a:shade val="93000"/>
                <a:satMod val="130000"/>
              </a:schemeClr>
            </a:gs>
            <a:gs pos="100000">
              <a:schemeClr val="accent3">
                <a:hueOff val="-5137147"/>
                <a:satOff val="-49999"/>
                <a:lumOff val="-745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Reactive</a:t>
          </a:r>
        </a:p>
      </dsp:txBody>
      <dsp:txXfrm>
        <a:off x="2263698" y="22755"/>
        <a:ext cx="1467146" cy="711439"/>
      </dsp:txXfrm>
    </dsp:sp>
    <dsp:sp modelId="{80E65697-45C9-4873-A6DA-64DF3618BEA1}">
      <dsp:nvSpPr>
        <dsp:cNvPr id="0" name=""/>
        <dsp:cNvSpPr/>
      </dsp:nvSpPr>
      <dsp:spPr>
        <a:xfrm>
          <a:off x="2392705" y="756329"/>
          <a:ext cx="151141" cy="566780"/>
        </a:xfrm>
        <a:custGeom>
          <a:avLst/>
          <a:gdLst/>
          <a:ahLst/>
          <a:cxnLst/>
          <a:rect l="0" t="0" r="0" b="0"/>
          <a:pathLst>
            <a:path>
              <a:moveTo>
                <a:pt x="0" y="0"/>
              </a:moveTo>
              <a:lnTo>
                <a:pt x="0" y="566780"/>
              </a:lnTo>
              <a:lnTo>
                <a:pt x="151141" y="566780"/>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10383A2-9CB4-44C5-8020-3713879B12E6}">
      <dsp:nvSpPr>
        <dsp:cNvPr id="0" name=""/>
        <dsp:cNvSpPr/>
      </dsp:nvSpPr>
      <dsp:spPr>
        <a:xfrm>
          <a:off x="2543847" y="945256"/>
          <a:ext cx="1209131" cy="75570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3424765"/>
              <a:satOff val="-33333"/>
              <a:lumOff val="-496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Investigate Fraud Suspicions</a:t>
          </a:r>
        </a:p>
      </dsp:txBody>
      <dsp:txXfrm>
        <a:off x="2565981" y="967390"/>
        <a:ext cx="1164863" cy="711439"/>
      </dsp:txXfrm>
    </dsp:sp>
    <dsp:sp modelId="{E8432C0A-E686-4258-9CB4-C7A2C0EFA401}">
      <dsp:nvSpPr>
        <dsp:cNvPr id="0" name=""/>
        <dsp:cNvSpPr/>
      </dsp:nvSpPr>
      <dsp:spPr>
        <a:xfrm>
          <a:off x="2392705" y="756329"/>
          <a:ext cx="151141" cy="1511414"/>
        </a:xfrm>
        <a:custGeom>
          <a:avLst/>
          <a:gdLst/>
          <a:ahLst/>
          <a:cxnLst/>
          <a:rect l="0" t="0" r="0" b="0"/>
          <a:pathLst>
            <a:path>
              <a:moveTo>
                <a:pt x="0" y="0"/>
              </a:moveTo>
              <a:lnTo>
                <a:pt x="0" y="1511414"/>
              </a:lnTo>
              <a:lnTo>
                <a:pt x="151141" y="1511414"/>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FFBE9EC-F2A1-4D7B-8E69-F0B82E0881B0}">
      <dsp:nvSpPr>
        <dsp:cNvPr id="0" name=""/>
        <dsp:cNvSpPr/>
      </dsp:nvSpPr>
      <dsp:spPr>
        <a:xfrm>
          <a:off x="2543847" y="1889890"/>
          <a:ext cx="1209131" cy="75570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4280956"/>
              <a:satOff val="-41666"/>
              <a:lumOff val="-620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Gather Evidence</a:t>
          </a:r>
        </a:p>
      </dsp:txBody>
      <dsp:txXfrm>
        <a:off x="2565981" y="1912024"/>
        <a:ext cx="1164863" cy="711439"/>
      </dsp:txXfrm>
    </dsp:sp>
    <dsp:sp modelId="{B6BF1F94-8445-4A8C-90CA-C4AA1900C441}">
      <dsp:nvSpPr>
        <dsp:cNvPr id="0" name=""/>
        <dsp:cNvSpPr/>
      </dsp:nvSpPr>
      <dsp:spPr>
        <a:xfrm>
          <a:off x="2392705" y="756329"/>
          <a:ext cx="151141" cy="2456048"/>
        </a:xfrm>
        <a:custGeom>
          <a:avLst/>
          <a:gdLst/>
          <a:ahLst/>
          <a:cxnLst/>
          <a:rect l="0" t="0" r="0" b="0"/>
          <a:pathLst>
            <a:path>
              <a:moveTo>
                <a:pt x="0" y="0"/>
              </a:moveTo>
              <a:lnTo>
                <a:pt x="0" y="2456048"/>
              </a:lnTo>
              <a:lnTo>
                <a:pt x="151141" y="2456048"/>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25730B1-D85A-41F2-988F-C05533CB0B17}">
      <dsp:nvSpPr>
        <dsp:cNvPr id="0" name=""/>
        <dsp:cNvSpPr/>
      </dsp:nvSpPr>
      <dsp:spPr>
        <a:xfrm>
          <a:off x="2543847" y="2834524"/>
          <a:ext cx="1209131" cy="75570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5137147"/>
              <a:satOff val="-49999"/>
              <a:lumOff val="-745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Litigation Support</a:t>
          </a:r>
        </a:p>
      </dsp:txBody>
      <dsp:txXfrm>
        <a:off x="2565981" y="2856658"/>
        <a:ext cx="1164863" cy="7114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ECC04-FE8C-4A0B-8E2B-28557CBD751A}">
      <dsp:nvSpPr>
        <dsp:cNvPr id="0" name=""/>
        <dsp:cNvSpPr/>
      </dsp:nvSpPr>
      <dsp:spPr>
        <a:xfrm>
          <a:off x="0" y="0"/>
          <a:ext cx="4608512" cy="1109321"/>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Identify Problem &amp; Scope</a:t>
          </a:r>
        </a:p>
      </dsp:txBody>
      <dsp:txXfrm>
        <a:off x="32491" y="32491"/>
        <a:ext cx="3317729" cy="1044339"/>
      </dsp:txXfrm>
    </dsp:sp>
    <dsp:sp modelId="{70C616F5-7F58-4317-8560-76EF969ADA7B}">
      <dsp:nvSpPr>
        <dsp:cNvPr id="0" name=""/>
        <dsp:cNvSpPr/>
      </dsp:nvSpPr>
      <dsp:spPr>
        <a:xfrm>
          <a:off x="385962" y="1311016"/>
          <a:ext cx="4608512" cy="1109321"/>
        </a:xfrm>
        <a:prstGeom prst="roundRect">
          <a:avLst>
            <a:gd name="adj" fmla="val 10000"/>
          </a:avLst>
        </a:prstGeom>
        <a:gradFill rotWithShape="0">
          <a:gsLst>
            <a:gs pos="0">
              <a:schemeClr val="accent4">
                <a:hueOff val="-2217347"/>
                <a:satOff val="-16667"/>
                <a:lumOff val="-653"/>
                <a:alphaOff val="0"/>
                <a:shade val="51000"/>
                <a:satMod val="130000"/>
              </a:schemeClr>
            </a:gs>
            <a:gs pos="80000">
              <a:schemeClr val="accent4">
                <a:hueOff val="-2217347"/>
                <a:satOff val="-16667"/>
                <a:lumOff val="-653"/>
                <a:alphaOff val="0"/>
                <a:shade val="93000"/>
                <a:satMod val="130000"/>
              </a:schemeClr>
            </a:gs>
            <a:gs pos="100000">
              <a:schemeClr val="accent4">
                <a:hueOff val="-2217347"/>
                <a:satOff val="-16667"/>
                <a:lumOff val="-65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Analysis, Investigation &amp; Collect Evidence</a:t>
          </a:r>
        </a:p>
      </dsp:txBody>
      <dsp:txXfrm>
        <a:off x="418453" y="1343507"/>
        <a:ext cx="3436507" cy="1044339"/>
      </dsp:txXfrm>
    </dsp:sp>
    <dsp:sp modelId="{6373CE19-BAD4-4A4D-A2D3-47C8F45CE01C}">
      <dsp:nvSpPr>
        <dsp:cNvPr id="0" name=""/>
        <dsp:cNvSpPr/>
      </dsp:nvSpPr>
      <dsp:spPr>
        <a:xfrm>
          <a:off x="766165" y="2622033"/>
          <a:ext cx="4608512" cy="1109321"/>
        </a:xfrm>
        <a:prstGeom prst="roundRect">
          <a:avLst>
            <a:gd name="adj" fmla="val 10000"/>
          </a:avLst>
        </a:prstGeom>
        <a:gradFill rotWithShape="0">
          <a:gsLst>
            <a:gs pos="0">
              <a:schemeClr val="accent4">
                <a:hueOff val="-4434695"/>
                <a:satOff val="-33334"/>
                <a:lumOff val="-1307"/>
                <a:alphaOff val="0"/>
                <a:shade val="51000"/>
                <a:satMod val="130000"/>
              </a:schemeClr>
            </a:gs>
            <a:gs pos="80000">
              <a:schemeClr val="accent4">
                <a:hueOff val="-4434695"/>
                <a:satOff val="-33334"/>
                <a:lumOff val="-1307"/>
                <a:alphaOff val="0"/>
                <a:shade val="93000"/>
                <a:satMod val="130000"/>
              </a:schemeClr>
            </a:gs>
            <a:gs pos="100000">
              <a:schemeClr val="accent4">
                <a:hueOff val="-4434695"/>
                <a:satOff val="-33334"/>
                <a:lumOff val="-130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Reporting</a:t>
          </a:r>
        </a:p>
      </dsp:txBody>
      <dsp:txXfrm>
        <a:off x="798656" y="2654524"/>
        <a:ext cx="3442268" cy="1044339"/>
      </dsp:txXfrm>
    </dsp:sp>
    <dsp:sp modelId="{3011833E-1A69-45B5-B468-85103C933DFB}">
      <dsp:nvSpPr>
        <dsp:cNvPr id="0" name=""/>
        <dsp:cNvSpPr/>
      </dsp:nvSpPr>
      <dsp:spPr>
        <a:xfrm>
          <a:off x="1152127" y="3933050"/>
          <a:ext cx="4608512" cy="1109321"/>
        </a:xfrm>
        <a:prstGeom prst="roundRect">
          <a:avLst>
            <a:gd name="adj" fmla="val 10000"/>
          </a:avLst>
        </a:prstGeom>
        <a:gradFill rotWithShape="0">
          <a:gsLst>
            <a:gs pos="0">
              <a:schemeClr val="accent4">
                <a:hueOff val="-6652042"/>
                <a:satOff val="-50001"/>
                <a:lumOff val="-1960"/>
                <a:alphaOff val="0"/>
                <a:shade val="51000"/>
                <a:satMod val="130000"/>
              </a:schemeClr>
            </a:gs>
            <a:gs pos="80000">
              <a:schemeClr val="accent4">
                <a:hueOff val="-6652042"/>
                <a:satOff val="-50001"/>
                <a:lumOff val="-1960"/>
                <a:alphaOff val="0"/>
                <a:shade val="93000"/>
                <a:satMod val="130000"/>
              </a:schemeClr>
            </a:gs>
            <a:gs pos="100000">
              <a:schemeClr val="accent4">
                <a:hueOff val="-6652042"/>
                <a:satOff val="-50001"/>
                <a:lumOff val="-196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Legal Action</a:t>
          </a:r>
        </a:p>
      </dsp:txBody>
      <dsp:txXfrm>
        <a:off x="1184618" y="3965541"/>
        <a:ext cx="3436507" cy="1044339"/>
      </dsp:txXfrm>
    </dsp:sp>
    <dsp:sp modelId="{46BF2CEF-4302-4122-B906-F04010E21A87}">
      <dsp:nvSpPr>
        <dsp:cNvPr id="0" name=""/>
        <dsp:cNvSpPr/>
      </dsp:nvSpPr>
      <dsp:spPr>
        <a:xfrm>
          <a:off x="3887452" y="849639"/>
          <a:ext cx="721059" cy="721059"/>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4049690" y="849639"/>
        <a:ext cx="396583" cy="542597"/>
      </dsp:txXfrm>
    </dsp:sp>
    <dsp:sp modelId="{954EDA6C-8D5C-4FCB-BF8B-BB21880164B7}">
      <dsp:nvSpPr>
        <dsp:cNvPr id="0" name=""/>
        <dsp:cNvSpPr/>
      </dsp:nvSpPr>
      <dsp:spPr>
        <a:xfrm>
          <a:off x="4273415" y="2160656"/>
          <a:ext cx="721059" cy="721059"/>
        </a:xfrm>
        <a:prstGeom prst="downArrow">
          <a:avLst>
            <a:gd name="adj1" fmla="val 55000"/>
            <a:gd name="adj2" fmla="val 45000"/>
          </a:avLst>
        </a:prstGeom>
        <a:solidFill>
          <a:schemeClr val="accent4">
            <a:tint val="40000"/>
            <a:alpha val="90000"/>
            <a:hueOff val="-3452710"/>
            <a:satOff val="-7491"/>
            <a:lumOff val="-489"/>
            <a:alphaOff val="0"/>
          </a:schemeClr>
        </a:solidFill>
        <a:ln w="9525" cap="flat" cmpd="sng" algn="ctr">
          <a:solidFill>
            <a:schemeClr val="accent4">
              <a:tint val="40000"/>
              <a:alpha val="90000"/>
              <a:hueOff val="-3452710"/>
              <a:satOff val="-7491"/>
              <a:lumOff val="-48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4435653" y="2160656"/>
        <a:ext cx="396583" cy="542597"/>
      </dsp:txXfrm>
    </dsp:sp>
    <dsp:sp modelId="{229D24DB-1FB2-48B7-A03D-DA924EBF2DBA}">
      <dsp:nvSpPr>
        <dsp:cNvPr id="0" name=""/>
        <dsp:cNvSpPr/>
      </dsp:nvSpPr>
      <dsp:spPr>
        <a:xfrm>
          <a:off x="4653617" y="3471673"/>
          <a:ext cx="721059" cy="721059"/>
        </a:xfrm>
        <a:prstGeom prst="downArrow">
          <a:avLst>
            <a:gd name="adj1" fmla="val 55000"/>
            <a:gd name="adj2" fmla="val 45000"/>
          </a:avLst>
        </a:prstGeom>
        <a:solidFill>
          <a:schemeClr val="accent4">
            <a:tint val="40000"/>
            <a:alpha val="90000"/>
            <a:hueOff val="-6905419"/>
            <a:satOff val="-14981"/>
            <a:lumOff val="-978"/>
            <a:alphaOff val="0"/>
          </a:schemeClr>
        </a:solidFill>
        <a:ln w="9525" cap="flat" cmpd="sng" algn="ctr">
          <a:solidFill>
            <a:schemeClr val="accent4">
              <a:tint val="40000"/>
              <a:alpha val="90000"/>
              <a:hueOff val="-6905419"/>
              <a:satOff val="-14981"/>
              <a:lumOff val="-97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4815855" y="3471673"/>
        <a:ext cx="396583" cy="5425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02CA2-5C4C-4566-B320-DED0238F354C}">
      <dsp:nvSpPr>
        <dsp:cNvPr id="0" name=""/>
        <dsp:cNvSpPr/>
      </dsp:nvSpPr>
      <dsp:spPr>
        <a:xfrm>
          <a:off x="-5231940" y="-801340"/>
          <a:ext cx="6230244" cy="6230244"/>
        </a:xfrm>
        <a:prstGeom prst="blockArc">
          <a:avLst>
            <a:gd name="adj1" fmla="val 18900000"/>
            <a:gd name="adj2" fmla="val 2700000"/>
            <a:gd name="adj3" fmla="val 347"/>
          </a:avLst>
        </a:pr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F768BF6-A529-435B-8F87-016024C5C77F}">
      <dsp:nvSpPr>
        <dsp:cNvPr id="0" name=""/>
        <dsp:cNvSpPr/>
      </dsp:nvSpPr>
      <dsp:spPr>
        <a:xfrm>
          <a:off x="436614" y="289130"/>
          <a:ext cx="7884472" cy="57863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9288"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Analyzing Documentation</a:t>
          </a:r>
        </a:p>
      </dsp:txBody>
      <dsp:txXfrm>
        <a:off x="436614" y="289130"/>
        <a:ext cx="7884472" cy="578630"/>
      </dsp:txXfrm>
    </dsp:sp>
    <dsp:sp modelId="{64056749-071F-4E87-9015-C27982BB34B9}">
      <dsp:nvSpPr>
        <dsp:cNvPr id="0" name=""/>
        <dsp:cNvSpPr/>
      </dsp:nvSpPr>
      <dsp:spPr>
        <a:xfrm>
          <a:off x="74970" y="216801"/>
          <a:ext cx="723288" cy="723288"/>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6DCEC92-437F-4F7C-9C84-60C6A31F7015}">
      <dsp:nvSpPr>
        <dsp:cNvPr id="0" name=""/>
        <dsp:cNvSpPr/>
      </dsp:nvSpPr>
      <dsp:spPr>
        <a:xfrm>
          <a:off x="851244" y="1156798"/>
          <a:ext cx="7469843" cy="578630"/>
        </a:xfrm>
        <a:prstGeom prst="rect">
          <a:avLst/>
        </a:prstGeom>
        <a:gradFill rotWithShape="0">
          <a:gsLst>
            <a:gs pos="0">
              <a:schemeClr val="accent4">
                <a:hueOff val="-1663010"/>
                <a:satOff val="-12500"/>
                <a:lumOff val="-490"/>
                <a:alphaOff val="0"/>
                <a:shade val="51000"/>
                <a:satMod val="130000"/>
              </a:schemeClr>
            </a:gs>
            <a:gs pos="80000">
              <a:schemeClr val="accent4">
                <a:hueOff val="-1663010"/>
                <a:satOff val="-12500"/>
                <a:lumOff val="-490"/>
                <a:alphaOff val="0"/>
                <a:shade val="93000"/>
                <a:satMod val="130000"/>
              </a:schemeClr>
            </a:gs>
            <a:gs pos="100000">
              <a:schemeClr val="accent4">
                <a:hueOff val="-1663010"/>
                <a:satOff val="-12500"/>
                <a:lumOff val="-49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9288"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Interview Process</a:t>
          </a:r>
        </a:p>
      </dsp:txBody>
      <dsp:txXfrm>
        <a:off x="851244" y="1156798"/>
        <a:ext cx="7469843" cy="578630"/>
      </dsp:txXfrm>
    </dsp:sp>
    <dsp:sp modelId="{08246DE0-59B4-49DD-A4DB-2BC83A4A89FB}">
      <dsp:nvSpPr>
        <dsp:cNvPr id="0" name=""/>
        <dsp:cNvSpPr/>
      </dsp:nvSpPr>
      <dsp:spPr>
        <a:xfrm>
          <a:off x="489600" y="1084469"/>
          <a:ext cx="723288" cy="723288"/>
        </a:xfrm>
        <a:prstGeom prst="ellipse">
          <a:avLst/>
        </a:prstGeom>
        <a:solidFill>
          <a:schemeClr val="lt1">
            <a:hueOff val="0"/>
            <a:satOff val="0"/>
            <a:lumOff val="0"/>
            <a:alphaOff val="0"/>
          </a:schemeClr>
        </a:solidFill>
        <a:ln w="9525" cap="flat" cmpd="sng" algn="ctr">
          <a:solidFill>
            <a:schemeClr val="accent4">
              <a:hueOff val="-1663010"/>
              <a:satOff val="-12500"/>
              <a:lumOff val="-490"/>
              <a:alphaOff val="0"/>
            </a:schemeClr>
          </a:solidFill>
          <a:prstDash val="solid"/>
        </a:ln>
        <a:effectLst/>
      </dsp:spPr>
      <dsp:style>
        <a:lnRef idx="1">
          <a:scrgbClr r="0" g="0" b="0"/>
        </a:lnRef>
        <a:fillRef idx="1">
          <a:scrgbClr r="0" g="0" b="0"/>
        </a:fillRef>
        <a:effectRef idx="0">
          <a:scrgbClr r="0" g="0" b="0"/>
        </a:effectRef>
        <a:fontRef idx="minor"/>
      </dsp:style>
    </dsp:sp>
    <dsp:sp modelId="{F768402B-3B16-4AA8-96F1-C9753948E0D8}">
      <dsp:nvSpPr>
        <dsp:cNvPr id="0" name=""/>
        <dsp:cNvSpPr/>
      </dsp:nvSpPr>
      <dsp:spPr>
        <a:xfrm>
          <a:off x="978502" y="2024466"/>
          <a:ext cx="7342585" cy="578630"/>
        </a:xfrm>
        <a:prstGeom prst="rect">
          <a:avLst/>
        </a:prstGeom>
        <a:gradFill rotWithShape="0">
          <a:gsLst>
            <a:gs pos="0">
              <a:schemeClr val="accent4">
                <a:hueOff val="-3326021"/>
                <a:satOff val="-25001"/>
                <a:lumOff val="-980"/>
                <a:alphaOff val="0"/>
                <a:shade val="51000"/>
                <a:satMod val="130000"/>
              </a:schemeClr>
            </a:gs>
            <a:gs pos="80000">
              <a:schemeClr val="accent4">
                <a:hueOff val="-3326021"/>
                <a:satOff val="-25001"/>
                <a:lumOff val="-980"/>
                <a:alphaOff val="0"/>
                <a:shade val="93000"/>
                <a:satMod val="130000"/>
              </a:schemeClr>
            </a:gs>
            <a:gs pos="100000">
              <a:schemeClr val="accent4">
                <a:hueOff val="-3326021"/>
                <a:satOff val="-25001"/>
                <a:lumOff val="-98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9288"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Data Analysis &amp; Mining</a:t>
          </a:r>
        </a:p>
      </dsp:txBody>
      <dsp:txXfrm>
        <a:off x="978502" y="2024466"/>
        <a:ext cx="7342585" cy="578630"/>
      </dsp:txXfrm>
    </dsp:sp>
    <dsp:sp modelId="{59CB4F93-4E04-4159-850B-2A2974D39AE8}">
      <dsp:nvSpPr>
        <dsp:cNvPr id="0" name=""/>
        <dsp:cNvSpPr/>
      </dsp:nvSpPr>
      <dsp:spPr>
        <a:xfrm>
          <a:off x="616858" y="1952137"/>
          <a:ext cx="723288" cy="723288"/>
        </a:xfrm>
        <a:prstGeom prst="ellipse">
          <a:avLst/>
        </a:prstGeom>
        <a:solidFill>
          <a:schemeClr val="lt1">
            <a:hueOff val="0"/>
            <a:satOff val="0"/>
            <a:lumOff val="0"/>
            <a:alphaOff val="0"/>
          </a:schemeClr>
        </a:solidFill>
        <a:ln w="9525" cap="flat" cmpd="sng" algn="ctr">
          <a:solidFill>
            <a:schemeClr val="accent4">
              <a:hueOff val="-3326021"/>
              <a:satOff val="-25001"/>
              <a:lumOff val="-980"/>
              <a:alphaOff val="0"/>
            </a:schemeClr>
          </a:solidFill>
          <a:prstDash val="solid"/>
        </a:ln>
        <a:effectLst/>
      </dsp:spPr>
      <dsp:style>
        <a:lnRef idx="1">
          <a:scrgbClr r="0" g="0" b="0"/>
        </a:lnRef>
        <a:fillRef idx="1">
          <a:scrgbClr r="0" g="0" b="0"/>
        </a:fillRef>
        <a:effectRef idx="0">
          <a:scrgbClr r="0" g="0" b="0"/>
        </a:effectRef>
        <a:fontRef idx="minor"/>
      </dsp:style>
    </dsp:sp>
    <dsp:sp modelId="{CBFD06A1-F91E-4EA6-8267-FF751A17543C}">
      <dsp:nvSpPr>
        <dsp:cNvPr id="0" name=""/>
        <dsp:cNvSpPr/>
      </dsp:nvSpPr>
      <dsp:spPr>
        <a:xfrm>
          <a:off x="851244" y="2892134"/>
          <a:ext cx="7469843" cy="578630"/>
        </a:xfrm>
        <a:prstGeom prst="rect">
          <a:avLst/>
        </a:prstGeom>
        <a:gradFill rotWithShape="0">
          <a:gsLst>
            <a:gs pos="0">
              <a:schemeClr val="accent4">
                <a:hueOff val="-4989031"/>
                <a:satOff val="-37501"/>
                <a:lumOff val="-1470"/>
                <a:alphaOff val="0"/>
                <a:shade val="51000"/>
                <a:satMod val="130000"/>
              </a:schemeClr>
            </a:gs>
            <a:gs pos="80000">
              <a:schemeClr val="accent4">
                <a:hueOff val="-4989031"/>
                <a:satOff val="-37501"/>
                <a:lumOff val="-1470"/>
                <a:alphaOff val="0"/>
                <a:shade val="93000"/>
                <a:satMod val="130000"/>
              </a:schemeClr>
            </a:gs>
            <a:gs pos="100000">
              <a:schemeClr val="accent4">
                <a:hueOff val="-4989031"/>
                <a:satOff val="-37501"/>
                <a:lumOff val="-147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9288"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Digital Forensics</a:t>
          </a:r>
        </a:p>
      </dsp:txBody>
      <dsp:txXfrm>
        <a:off x="851244" y="2892134"/>
        <a:ext cx="7469843" cy="578630"/>
      </dsp:txXfrm>
    </dsp:sp>
    <dsp:sp modelId="{FBF8BBD7-B93E-4F7F-8A83-8388BEE792A5}">
      <dsp:nvSpPr>
        <dsp:cNvPr id="0" name=""/>
        <dsp:cNvSpPr/>
      </dsp:nvSpPr>
      <dsp:spPr>
        <a:xfrm>
          <a:off x="489600" y="2819805"/>
          <a:ext cx="723288" cy="723288"/>
        </a:xfrm>
        <a:prstGeom prst="ellipse">
          <a:avLst/>
        </a:prstGeom>
        <a:solidFill>
          <a:schemeClr val="lt1">
            <a:hueOff val="0"/>
            <a:satOff val="0"/>
            <a:lumOff val="0"/>
            <a:alphaOff val="0"/>
          </a:schemeClr>
        </a:solidFill>
        <a:ln w="9525" cap="flat" cmpd="sng" algn="ctr">
          <a:solidFill>
            <a:schemeClr val="accent4">
              <a:hueOff val="-4989031"/>
              <a:satOff val="-37501"/>
              <a:lumOff val="-1470"/>
              <a:alphaOff val="0"/>
            </a:schemeClr>
          </a:solidFill>
          <a:prstDash val="solid"/>
        </a:ln>
        <a:effectLst/>
      </dsp:spPr>
      <dsp:style>
        <a:lnRef idx="1">
          <a:scrgbClr r="0" g="0" b="0"/>
        </a:lnRef>
        <a:fillRef idx="1">
          <a:scrgbClr r="0" g="0" b="0"/>
        </a:fillRef>
        <a:effectRef idx="0">
          <a:scrgbClr r="0" g="0" b="0"/>
        </a:effectRef>
        <a:fontRef idx="minor"/>
      </dsp:style>
    </dsp:sp>
    <dsp:sp modelId="{8D9A0270-5759-4A83-84B9-9D51BAFDF30C}">
      <dsp:nvSpPr>
        <dsp:cNvPr id="0" name=""/>
        <dsp:cNvSpPr/>
      </dsp:nvSpPr>
      <dsp:spPr>
        <a:xfrm>
          <a:off x="436614" y="3759802"/>
          <a:ext cx="7884472" cy="578630"/>
        </a:xfrm>
        <a:prstGeom prst="rect">
          <a:avLst/>
        </a:prstGeom>
        <a:gradFill rotWithShape="0">
          <a:gsLst>
            <a:gs pos="0">
              <a:schemeClr val="accent4">
                <a:hueOff val="-6652042"/>
                <a:satOff val="-50001"/>
                <a:lumOff val="-1960"/>
                <a:alphaOff val="0"/>
                <a:shade val="51000"/>
                <a:satMod val="130000"/>
              </a:schemeClr>
            </a:gs>
            <a:gs pos="80000">
              <a:schemeClr val="accent4">
                <a:hueOff val="-6652042"/>
                <a:satOff val="-50001"/>
                <a:lumOff val="-1960"/>
                <a:alphaOff val="0"/>
                <a:shade val="93000"/>
                <a:satMod val="130000"/>
              </a:schemeClr>
            </a:gs>
            <a:gs pos="100000">
              <a:schemeClr val="accent4">
                <a:hueOff val="-6652042"/>
                <a:satOff val="-50001"/>
                <a:lumOff val="-196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9288"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Emerging Technologies</a:t>
          </a:r>
        </a:p>
      </dsp:txBody>
      <dsp:txXfrm>
        <a:off x="436614" y="3759802"/>
        <a:ext cx="7884472" cy="578630"/>
      </dsp:txXfrm>
    </dsp:sp>
    <dsp:sp modelId="{C44352A0-7CE1-4EEF-9B15-EC5E1355D7EA}">
      <dsp:nvSpPr>
        <dsp:cNvPr id="0" name=""/>
        <dsp:cNvSpPr/>
      </dsp:nvSpPr>
      <dsp:spPr>
        <a:xfrm>
          <a:off x="74970" y="3687473"/>
          <a:ext cx="723288" cy="723288"/>
        </a:xfrm>
        <a:prstGeom prst="ellipse">
          <a:avLst/>
        </a:prstGeom>
        <a:solidFill>
          <a:schemeClr val="lt1">
            <a:hueOff val="0"/>
            <a:satOff val="0"/>
            <a:lumOff val="0"/>
            <a:alphaOff val="0"/>
          </a:schemeClr>
        </a:solidFill>
        <a:ln w="9525" cap="flat" cmpd="sng" algn="ctr">
          <a:solidFill>
            <a:schemeClr val="accent4">
              <a:hueOff val="-6652042"/>
              <a:satOff val="-50001"/>
              <a:lumOff val="-196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6FFC46-91D0-4369-9E7F-54442C59C947}">
      <dsp:nvSpPr>
        <dsp:cNvPr id="0" name=""/>
        <dsp:cNvSpPr/>
      </dsp:nvSpPr>
      <dsp:spPr>
        <a:xfrm>
          <a:off x="508617" y="590"/>
          <a:ext cx="1713474" cy="102808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Sorting &amp; Indexing</a:t>
          </a:r>
        </a:p>
      </dsp:txBody>
      <dsp:txXfrm>
        <a:off x="508617" y="590"/>
        <a:ext cx="1713474" cy="1028084"/>
      </dsp:txXfrm>
    </dsp:sp>
    <dsp:sp modelId="{BF410390-F89B-4900-A05D-93CA25EFD3CF}">
      <dsp:nvSpPr>
        <dsp:cNvPr id="0" name=""/>
        <dsp:cNvSpPr/>
      </dsp:nvSpPr>
      <dsp:spPr>
        <a:xfrm>
          <a:off x="2393439" y="590"/>
          <a:ext cx="1713474" cy="1028084"/>
        </a:xfrm>
        <a:prstGeom prst="rect">
          <a:avLst/>
        </a:prstGeom>
        <a:gradFill rotWithShape="0">
          <a:gsLst>
            <a:gs pos="0">
              <a:schemeClr val="accent3">
                <a:hueOff val="-395165"/>
                <a:satOff val="-3846"/>
                <a:lumOff val="-573"/>
                <a:alphaOff val="0"/>
                <a:shade val="51000"/>
                <a:satMod val="130000"/>
              </a:schemeClr>
            </a:gs>
            <a:gs pos="80000">
              <a:schemeClr val="accent3">
                <a:hueOff val="-395165"/>
                <a:satOff val="-3846"/>
                <a:lumOff val="-573"/>
                <a:alphaOff val="0"/>
                <a:shade val="93000"/>
                <a:satMod val="130000"/>
              </a:schemeClr>
            </a:gs>
            <a:gs pos="100000">
              <a:schemeClr val="accent3">
                <a:hueOff val="-395165"/>
                <a:satOff val="-3846"/>
                <a:lumOff val="-5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Record Selection</a:t>
          </a:r>
        </a:p>
      </dsp:txBody>
      <dsp:txXfrm>
        <a:off x="2393439" y="590"/>
        <a:ext cx="1713474" cy="1028084"/>
      </dsp:txXfrm>
    </dsp:sp>
    <dsp:sp modelId="{F9C0FA0E-A28E-4299-B9EC-CFC6D5487908}">
      <dsp:nvSpPr>
        <dsp:cNvPr id="0" name=""/>
        <dsp:cNvSpPr/>
      </dsp:nvSpPr>
      <dsp:spPr>
        <a:xfrm>
          <a:off x="4278261" y="590"/>
          <a:ext cx="1713474" cy="1028084"/>
        </a:xfrm>
        <a:prstGeom prst="rect">
          <a:avLst/>
        </a:prstGeom>
        <a:gradFill rotWithShape="0">
          <a:gsLst>
            <a:gs pos="0">
              <a:schemeClr val="accent3">
                <a:hueOff val="-790330"/>
                <a:satOff val="-7692"/>
                <a:lumOff val="-1146"/>
                <a:alphaOff val="0"/>
                <a:shade val="51000"/>
                <a:satMod val="130000"/>
              </a:schemeClr>
            </a:gs>
            <a:gs pos="80000">
              <a:schemeClr val="accent3">
                <a:hueOff val="-790330"/>
                <a:satOff val="-7692"/>
                <a:lumOff val="-1146"/>
                <a:alphaOff val="0"/>
                <a:shade val="93000"/>
                <a:satMod val="130000"/>
              </a:schemeClr>
            </a:gs>
            <a:gs pos="100000">
              <a:schemeClr val="accent3">
                <a:hueOff val="-790330"/>
                <a:satOff val="-7692"/>
                <a:lumOff val="-114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Joining</a:t>
          </a:r>
        </a:p>
      </dsp:txBody>
      <dsp:txXfrm>
        <a:off x="4278261" y="590"/>
        <a:ext cx="1713474" cy="1028084"/>
      </dsp:txXfrm>
    </dsp:sp>
    <dsp:sp modelId="{28F6E934-13A1-4F4E-9DA2-81D144B1FC47}">
      <dsp:nvSpPr>
        <dsp:cNvPr id="0" name=""/>
        <dsp:cNvSpPr/>
      </dsp:nvSpPr>
      <dsp:spPr>
        <a:xfrm>
          <a:off x="6163083" y="590"/>
          <a:ext cx="1713474" cy="1028084"/>
        </a:xfrm>
        <a:prstGeom prst="rect">
          <a:avLst/>
        </a:prstGeom>
        <a:gradFill rotWithShape="0">
          <a:gsLst>
            <a:gs pos="0">
              <a:schemeClr val="accent3">
                <a:hueOff val="-1185496"/>
                <a:satOff val="-11538"/>
                <a:lumOff val="-1719"/>
                <a:alphaOff val="0"/>
                <a:shade val="51000"/>
                <a:satMod val="130000"/>
              </a:schemeClr>
            </a:gs>
            <a:gs pos="80000">
              <a:schemeClr val="accent3">
                <a:hueOff val="-1185496"/>
                <a:satOff val="-11538"/>
                <a:lumOff val="-1719"/>
                <a:alphaOff val="0"/>
                <a:shade val="93000"/>
                <a:satMod val="130000"/>
              </a:schemeClr>
            </a:gs>
            <a:gs pos="100000">
              <a:schemeClr val="accent3">
                <a:hueOff val="-1185496"/>
                <a:satOff val="-11538"/>
                <a:lumOff val="-171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Multi-File Processing</a:t>
          </a:r>
        </a:p>
      </dsp:txBody>
      <dsp:txXfrm>
        <a:off x="6163083" y="590"/>
        <a:ext cx="1713474" cy="1028084"/>
      </dsp:txXfrm>
    </dsp:sp>
    <dsp:sp modelId="{D1894BA1-D3C4-449D-B949-826B54CC2BAA}">
      <dsp:nvSpPr>
        <dsp:cNvPr id="0" name=""/>
        <dsp:cNvSpPr/>
      </dsp:nvSpPr>
      <dsp:spPr>
        <a:xfrm>
          <a:off x="508617" y="1200023"/>
          <a:ext cx="1713474" cy="1028084"/>
        </a:xfrm>
        <a:prstGeom prst="rect">
          <a:avLst/>
        </a:prstGeom>
        <a:gradFill rotWithShape="0">
          <a:gsLst>
            <a:gs pos="0">
              <a:schemeClr val="accent3">
                <a:hueOff val="-1580661"/>
                <a:satOff val="-15384"/>
                <a:lumOff val="-2293"/>
                <a:alphaOff val="0"/>
                <a:shade val="51000"/>
                <a:satMod val="130000"/>
              </a:schemeClr>
            </a:gs>
            <a:gs pos="80000">
              <a:schemeClr val="accent3">
                <a:hueOff val="-1580661"/>
                <a:satOff val="-15384"/>
                <a:lumOff val="-2293"/>
                <a:alphaOff val="0"/>
                <a:shade val="93000"/>
                <a:satMod val="130000"/>
              </a:schemeClr>
            </a:gs>
            <a:gs pos="100000">
              <a:schemeClr val="accent3">
                <a:hueOff val="-1580661"/>
                <a:satOff val="-15384"/>
                <a:lumOff val="-229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Correlation &amp; Regression  Analysis</a:t>
          </a:r>
        </a:p>
      </dsp:txBody>
      <dsp:txXfrm>
        <a:off x="508617" y="1200023"/>
        <a:ext cx="1713474" cy="1028084"/>
      </dsp:txXfrm>
    </dsp:sp>
    <dsp:sp modelId="{56BB56D5-8D1F-479B-B3C1-C7D3662CE6F3}">
      <dsp:nvSpPr>
        <dsp:cNvPr id="0" name=""/>
        <dsp:cNvSpPr/>
      </dsp:nvSpPr>
      <dsp:spPr>
        <a:xfrm>
          <a:off x="2393439" y="1200023"/>
          <a:ext cx="1713474" cy="1028084"/>
        </a:xfrm>
        <a:prstGeom prst="rect">
          <a:avLst/>
        </a:prstGeom>
        <a:gradFill rotWithShape="0">
          <a:gsLst>
            <a:gs pos="0">
              <a:schemeClr val="accent3">
                <a:hueOff val="-1975826"/>
                <a:satOff val="-19230"/>
                <a:lumOff val="-2866"/>
                <a:alphaOff val="0"/>
                <a:shade val="51000"/>
                <a:satMod val="130000"/>
              </a:schemeClr>
            </a:gs>
            <a:gs pos="80000">
              <a:schemeClr val="accent3">
                <a:hueOff val="-1975826"/>
                <a:satOff val="-19230"/>
                <a:lumOff val="-2866"/>
                <a:alphaOff val="0"/>
                <a:shade val="93000"/>
                <a:satMod val="130000"/>
              </a:schemeClr>
            </a:gs>
            <a:gs pos="100000">
              <a:schemeClr val="accent3">
                <a:hueOff val="-1975826"/>
                <a:satOff val="-19230"/>
                <a:lumOff val="-286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Compliance Verification</a:t>
          </a:r>
        </a:p>
      </dsp:txBody>
      <dsp:txXfrm>
        <a:off x="2393439" y="1200023"/>
        <a:ext cx="1713474" cy="1028084"/>
      </dsp:txXfrm>
    </dsp:sp>
    <dsp:sp modelId="{80DD9ACE-227F-4CCD-A0C7-E6C609765334}">
      <dsp:nvSpPr>
        <dsp:cNvPr id="0" name=""/>
        <dsp:cNvSpPr/>
      </dsp:nvSpPr>
      <dsp:spPr>
        <a:xfrm>
          <a:off x="4278261" y="1200023"/>
          <a:ext cx="1713474" cy="1028084"/>
        </a:xfrm>
        <a:prstGeom prst="rect">
          <a:avLst/>
        </a:prstGeom>
        <a:gradFill rotWithShape="0">
          <a:gsLst>
            <a:gs pos="0">
              <a:schemeClr val="accent3">
                <a:hueOff val="-2370991"/>
                <a:satOff val="-23076"/>
                <a:lumOff val="-3439"/>
                <a:alphaOff val="0"/>
                <a:shade val="51000"/>
                <a:satMod val="130000"/>
              </a:schemeClr>
            </a:gs>
            <a:gs pos="80000">
              <a:schemeClr val="accent3">
                <a:hueOff val="-2370991"/>
                <a:satOff val="-23076"/>
                <a:lumOff val="-3439"/>
                <a:alphaOff val="0"/>
                <a:shade val="93000"/>
                <a:satMod val="130000"/>
              </a:schemeClr>
            </a:gs>
            <a:gs pos="100000">
              <a:schemeClr val="accent3">
                <a:hueOff val="-2370991"/>
                <a:satOff val="-23076"/>
                <a:lumOff val="-343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Duplication Search</a:t>
          </a:r>
        </a:p>
      </dsp:txBody>
      <dsp:txXfrm>
        <a:off x="4278261" y="1200023"/>
        <a:ext cx="1713474" cy="1028084"/>
      </dsp:txXfrm>
    </dsp:sp>
    <dsp:sp modelId="{DCA29508-8FB8-4406-9798-95A76F799471}">
      <dsp:nvSpPr>
        <dsp:cNvPr id="0" name=""/>
        <dsp:cNvSpPr/>
      </dsp:nvSpPr>
      <dsp:spPr>
        <a:xfrm>
          <a:off x="6163083" y="1200023"/>
          <a:ext cx="1713474" cy="1028084"/>
        </a:xfrm>
        <a:prstGeom prst="rect">
          <a:avLst/>
        </a:prstGeom>
        <a:gradFill rotWithShape="0">
          <a:gsLst>
            <a:gs pos="0">
              <a:schemeClr val="accent3">
                <a:hueOff val="-2766156"/>
                <a:satOff val="-26923"/>
                <a:lumOff val="-4012"/>
                <a:alphaOff val="0"/>
                <a:shade val="51000"/>
                <a:satMod val="130000"/>
              </a:schemeClr>
            </a:gs>
            <a:gs pos="80000">
              <a:schemeClr val="accent3">
                <a:hueOff val="-2766156"/>
                <a:satOff val="-26923"/>
                <a:lumOff val="-4012"/>
                <a:alphaOff val="0"/>
                <a:shade val="93000"/>
                <a:satMod val="130000"/>
              </a:schemeClr>
            </a:gs>
            <a:gs pos="100000">
              <a:schemeClr val="accent3">
                <a:hueOff val="-2766156"/>
                <a:satOff val="-26923"/>
                <a:lumOff val="-401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Equations</a:t>
          </a:r>
        </a:p>
      </dsp:txBody>
      <dsp:txXfrm>
        <a:off x="6163083" y="1200023"/>
        <a:ext cx="1713474" cy="1028084"/>
      </dsp:txXfrm>
    </dsp:sp>
    <dsp:sp modelId="{2F514899-5F33-4698-9A41-5AE7E2AF7B8A}">
      <dsp:nvSpPr>
        <dsp:cNvPr id="0" name=""/>
        <dsp:cNvSpPr/>
      </dsp:nvSpPr>
      <dsp:spPr>
        <a:xfrm>
          <a:off x="508617" y="2399455"/>
          <a:ext cx="1713474" cy="1028084"/>
        </a:xfrm>
        <a:prstGeom prst="rect">
          <a:avLst/>
        </a:prstGeom>
        <a:gradFill rotWithShape="0">
          <a:gsLst>
            <a:gs pos="0">
              <a:schemeClr val="accent3">
                <a:hueOff val="-3161321"/>
                <a:satOff val="-30769"/>
                <a:lumOff val="-4585"/>
                <a:alphaOff val="0"/>
                <a:shade val="51000"/>
                <a:satMod val="130000"/>
              </a:schemeClr>
            </a:gs>
            <a:gs pos="80000">
              <a:schemeClr val="accent3">
                <a:hueOff val="-3161321"/>
                <a:satOff val="-30769"/>
                <a:lumOff val="-4585"/>
                <a:alphaOff val="0"/>
                <a:shade val="93000"/>
                <a:satMod val="130000"/>
              </a:schemeClr>
            </a:gs>
            <a:gs pos="100000">
              <a:schemeClr val="accent3">
                <a:hueOff val="-3161321"/>
                <a:satOff val="-30769"/>
                <a:lumOff val="-458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Fuzzy Logic Matching</a:t>
          </a:r>
        </a:p>
      </dsp:txBody>
      <dsp:txXfrm>
        <a:off x="508617" y="2399455"/>
        <a:ext cx="1713474" cy="1028084"/>
      </dsp:txXfrm>
    </dsp:sp>
    <dsp:sp modelId="{BABAB642-8440-4B19-B063-8B6B0A37269D}">
      <dsp:nvSpPr>
        <dsp:cNvPr id="0" name=""/>
        <dsp:cNvSpPr/>
      </dsp:nvSpPr>
      <dsp:spPr>
        <a:xfrm>
          <a:off x="2393439" y="2399455"/>
          <a:ext cx="1713474" cy="1028084"/>
        </a:xfrm>
        <a:prstGeom prst="rect">
          <a:avLst/>
        </a:prstGeom>
        <a:gradFill rotWithShape="0">
          <a:gsLst>
            <a:gs pos="0">
              <a:schemeClr val="accent3">
                <a:hueOff val="-3556487"/>
                <a:satOff val="-34615"/>
                <a:lumOff val="-5158"/>
                <a:alphaOff val="0"/>
                <a:shade val="51000"/>
                <a:satMod val="130000"/>
              </a:schemeClr>
            </a:gs>
            <a:gs pos="80000">
              <a:schemeClr val="accent3">
                <a:hueOff val="-3556487"/>
                <a:satOff val="-34615"/>
                <a:lumOff val="-5158"/>
                <a:alphaOff val="0"/>
                <a:shade val="93000"/>
                <a:satMod val="130000"/>
              </a:schemeClr>
            </a:gs>
            <a:gs pos="100000">
              <a:schemeClr val="accent3">
                <a:hueOff val="-3556487"/>
                <a:satOff val="-34615"/>
                <a:lumOff val="-515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Gap Tests</a:t>
          </a:r>
        </a:p>
      </dsp:txBody>
      <dsp:txXfrm>
        <a:off x="2393439" y="2399455"/>
        <a:ext cx="1713474" cy="1028084"/>
      </dsp:txXfrm>
    </dsp:sp>
    <dsp:sp modelId="{CD583473-32EA-418F-81DA-0E3F353D7F23}">
      <dsp:nvSpPr>
        <dsp:cNvPr id="0" name=""/>
        <dsp:cNvSpPr/>
      </dsp:nvSpPr>
      <dsp:spPr>
        <a:xfrm>
          <a:off x="4278261" y="2399455"/>
          <a:ext cx="1713474" cy="1028084"/>
        </a:xfrm>
        <a:prstGeom prst="rect">
          <a:avLst/>
        </a:prstGeom>
        <a:gradFill rotWithShape="0">
          <a:gsLst>
            <a:gs pos="0">
              <a:schemeClr val="accent3">
                <a:hueOff val="-3951652"/>
                <a:satOff val="-38461"/>
                <a:lumOff val="-5732"/>
                <a:alphaOff val="0"/>
                <a:shade val="51000"/>
                <a:satMod val="130000"/>
              </a:schemeClr>
            </a:gs>
            <a:gs pos="80000">
              <a:schemeClr val="accent3">
                <a:hueOff val="-3951652"/>
                <a:satOff val="-38461"/>
                <a:lumOff val="-5732"/>
                <a:alphaOff val="0"/>
                <a:shade val="93000"/>
                <a:satMod val="130000"/>
              </a:schemeClr>
            </a:gs>
            <a:gs pos="100000">
              <a:schemeClr val="accent3">
                <a:hueOff val="-3951652"/>
                <a:satOff val="-38461"/>
                <a:lumOff val="-573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Pivot Tables</a:t>
          </a:r>
        </a:p>
      </dsp:txBody>
      <dsp:txXfrm>
        <a:off x="4278261" y="2399455"/>
        <a:ext cx="1713474" cy="1028084"/>
      </dsp:txXfrm>
    </dsp:sp>
    <dsp:sp modelId="{41294D34-784A-4C55-96DE-71C2D36D9024}">
      <dsp:nvSpPr>
        <dsp:cNvPr id="0" name=""/>
        <dsp:cNvSpPr/>
      </dsp:nvSpPr>
      <dsp:spPr>
        <a:xfrm>
          <a:off x="6163083" y="2399455"/>
          <a:ext cx="1713474" cy="1028084"/>
        </a:xfrm>
        <a:prstGeom prst="rect">
          <a:avLst/>
        </a:prstGeom>
        <a:gradFill rotWithShape="0">
          <a:gsLst>
            <a:gs pos="0">
              <a:schemeClr val="accent3">
                <a:hueOff val="-4346817"/>
                <a:satOff val="-42307"/>
                <a:lumOff val="-6305"/>
                <a:alphaOff val="0"/>
                <a:shade val="51000"/>
                <a:satMod val="130000"/>
              </a:schemeClr>
            </a:gs>
            <a:gs pos="80000">
              <a:schemeClr val="accent3">
                <a:hueOff val="-4346817"/>
                <a:satOff val="-42307"/>
                <a:lumOff val="-6305"/>
                <a:alphaOff val="0"/>
                <a:shade val="93000"/>
                <a:satMod val="130000"/>
              </a:schemeClr>
            </a:gs>
            <a:gs pos="100000">
              <a:schemeClr val="accent3">
                <a:hueOff val="-4346817"/>
                <a:satOff val="-42307"/>
                <a:lumOff val="-630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Stratification</a:t>
          </a:r>
        </a:p>
      </dsp:txBody>
      <dsp:txXfrm>
        <a:off x="6163083" y="2399455"/>
        <a:ext cx="1713474" cy="1028084"/>
      </dsp:txXfrm>
    </dsp:sp>
    <dsp:sp modelId="{F50864D6-E4DB-4B2F-A71A-8F7231C36D61}">
      <dsp:nvSpPr>
        <dsp:cNvPr id="0" name=""/>
        <dsp:cNvSpPr/>
      </dsp:nvSpPr>
      <dsp:spPr>
        <a:xfrm>
          <a:off x="2393439" y="3598887"/>
          <a:ext cx="1713474" cy="1028084"/>
        </a:xfrm>
        <a:prstGeom prst="rect">
          <a:avLst/>
        </a:prstGeom>
        <a:gradFill rotWithShape="0">
          <a:gsLst>
            <a:gs pos="0">
              <a:schemeClr val="accent3">
                <a:hueOff val="-4741982"/>
                <a:satOff val="-46153"/>
                <a:lumOff val="-6878"/>
                <a:alphaOff val="0"/>
                <a:shade val="51000"/>
                <a:satMod val="130000"/>
              </a:schemeClr>
            </a:gs>
            <a:gs pos="80000">
              <a:schemeClr val="accent3">
                <a:hueOff val="-4741982"/>
                <a:satOff val="-46153"/>
                <a:lumOff val="-6878"/>
                <a:alphaOff val="0"/>
                <a:shade val="93000"/>
                <a:satMod val="130000"/>
              </a:schemeClr>
            </a:gs>
            <a:gs pos="100000">
              <a:schemeClr val="accent3">
                <a:hueOff val="-4741982"/>
                <a:satOff val="-46153"/>
                <a:lumOff val="-687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Benford’s Law Analysis</a:t>
          </a:r>
        </a:p>
      </dsp:txBody>
      <dsp:txXfrm>
        <a:off x="2393439" y="3598887"/>
        <a:ext cx="1713474" cy="1028084"/>
      </dsp:txXfrm>
    </dsp:sp>
    <dsp:sp modelId="{67932AB9-C1AE-49B8-A75E-37F4AC9F64B7}">
      <dsp:nvSpPr>
        <dsp:cNvPr id="0" name=""/>
        <dsp:cNvSpPr/>
      </dsp:nvSpPr>
      <dsp:spPr>
        <a:xfrm>
          <a:off x="4278261" y="3598887"/>
          <a:ext cx="1713474" cy="1028084"/>
        </a:xfrm>
        <a:prstGeom prst="rect">
          <a:avLst/>
        </a:prstGeom>
        <a:gradFill rotWithShape="0">
          <a:gsLst>
            <a:gs pos="0">
              <a:schemeClr val="accent3">
                <a:hueOff val="-5137147"/>
                <a:satOff val="-49999"/>
                <a:lumOff val="-7451"/>
                <a:alphaOff val="0"/>
                <a:shade val="51000"/>
                <a:satMod val="130000"/>
              </a:schemeClr>
            </a:gs>
            <a:gs pos="80000">
              <a:schemeClr val="accent3">
                <a:hueOff val="-5137147"/>
                <a:satOff val="-49999"/>
                <a:lumOff val="-7451"/>
                <a:alphaOff val="0"/>
                <a:shade val="93000"/>
                <a:satMod val="130000"/>
              </a:schemeClr>
            </a:gs>
            <a:gs pos="100000">
              <a:schemeClr val="accent3">
                <a:hueOff val="-5137147"/>
                <a:satOff val="-49999"/>
                <a:lumOff val="-745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Graphing</a:t>
          </a:r>
        </a:p>
      </dsp:txBody>
      <dsp:txXfrm>
        <a:off x="4278261" y="3598887"/>
        <a:ext cx="1713474" cy="10280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F43FC-EA1B-4A58-B9FD-BF0BF17F94E9}">
      <dsp:nvSpPr>
        <dsp:cNvPr id="0" name=""/>
        <dsp:cNvSpPr/>
      </dsp:nvSpPr>
      <dsp:spPr>
        <a:xfrm>
          <a:off x="1472479" y="0"/>
          <a:ext cx="1606661" cy="1606742"/>
        </a:xfrm>
        <a:prstGeom prst="circularArrow">
          <a:avLst>
            <a:gd name="adj1" fmla="val 10980"/>
            <a:gd name="adj2" fmla="val 1142322"/>
            <a:gd name="adj3" fmla="val 4500000"/>
            <a:gd name="adj4" fmla="val 10800000"/>
            <a:gd name="adj5" fmla="val 125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52B1D38-1274-437A-A91A-2378AA84F83B}">
      <dsp:nvSpPr>
        <dsp:cNvPr id="0" name=""/>
        <dsp:cNvSpPr/>
      </dsp:nvSpPr>
      <dsp:spPr>
        <a:xfrm>
          <a:off x="1827204" y="581912"/>
          <a:ext cx="896608" cy="448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Identify Data Sets</a:t>
          </a:r>
        </a:p>
      </dsp:txBody>
      <dsp:txXfrm>
        <a:off x="1827204" y="581912"/>
        <a:ext cx="896608" cy="448103"/>
      </dsp:txXfrm>
    </dsp:sp>
    <dsp:sp modelId="{52CFA056-2A9D-4266-82B6-8C3C5C89F1BA}">
      <dsp:nvSpPr>
        <dsp:cNvPr id="0" name=""/>
        <dsp:cNvSpPr/>
      </dsp:nvSpPr>
      <dsp:spPr>
        <a:xfrm>
          <a:off x="1026133" y="923176"/>
          <a:ext cx="1606661" cy="1606742"/>
        </a:xfrm>
        <a:prstGeom prst="leftCircularArrow">
          <a:avLst>
            <a:gd name="adj1" fmla="val 10980"/>
            <a:gd name="adj2" fmla="val 1142322"/>
            <a:gd name="adj3" fmla="val 6300000"/>
            <a:gd name="adj4" fmla="val 18900000"/>
            <a:gd name="adj5" fmla="val 12500"/>
          </a:avLst>
        </a:prstGeom>
        <a:gradFill rotWithShape="0">
          <a:gsLst>
            <a:gs pos="0">
              <a:schemeClr val="accent3">
                <a:hueOff val="-1284287"/>
                <a:satOff val="-12500"/>
                <a:lumOff val="-1863"/>
                <a:alphaOff val="0"/>
                <a:shade val="51000"/>
                <a:satMod val="130000"/>
              </a:schemeClr>
            </a:gs>
            <a:gs pos="80000">
              <a:schemeClr val="accent3">
                <a:hueOff val="-1284287"/>
                <a:satOff val="-12500"/>
                <a:lumOff val="-1863"/>
                <a:alphaOff val="0"/>
                <a:shade val="93000"/>
                <a:satMod val="130000"/>
              </a:schemeClr>
            </a:gs>
            <a:gs pos="100000">
              <a:schemeClr val="accent3">
                <a:hueOff val="-1284287"/>
                <a:satOff val="-12500"/>
                <a:lumOff val="-186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C97F178-8C3E-4E67-9312-07CB6201EA41}">
      <dsp:nvSpPr>
        <dsp:cNvPr id="0" name=""/>
        <dsp:cNvSpPr/>
      </dsp:nvSpPr>
      <dsp:spPr>
        <a:xfrm>
          <a:off x="1379051" y="1507164"/>
          <a:ext cx="896608" cy="448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Import</a:t>
          </a:r>
        </a:p>
      </dsp:txBody>
      <dsp:txXfrm>
        <a:off x="1379051" y="1507164"/>
        <a:ext cx="896608" cy="448103"/>
      </dsp:txXfrm>
    </dsp:sp>
    <dsp:sp modelId="{3715327A-D603-4EAF-BD4F-4A029D2007CA}">
      <dsp:nvSpPr>
        <dsp:cNvPr id="0" name=""/>
        <dsp:cNvSpPr/>
      </dsp:nvSpPr>
      <dsp:spPr>
        <a:xfrm>
          <a:off x="1472479" y="1850502"/>
          <a:ext cx="1606661" cy="1606742"/>
        </a:xfrm>
        <a:prstGeom prst="circularArrow">
          <a:avLst>
            <a:gd name="adj1" fmla="val 10980"/>
            <a:gd name="adj2" fmla="val 1142322"/>
            <a:gd name="adj3" fmla="val 4500000"/>
            <a:gd name="adj4" fmla="val 13500000"/>
            <a:gd name="adj5" fmla="val 12500"/>
          </a:avLst>
        </a:prstGeom>
        <a:gradFill rotWithShape="0">
          <a:gsLst>
            <a:gs pos="0">
              <a:schemeClr val="accent3">
                <a:hueOff val="-2568574"/>
                <a:satOff val="-24999"/>
                <a:lumOff val="-3726"/>
                <a:alphaOff val="0"/>
                <a:shade val="51000"/>
                <a:satMod val="130000"/>
              </a:schemeClr>
            </a:gs>
            <a:gs pos="80000">
              <a:schemeClr val="accent3">
                <a:hueOff val="-2568574"/>
                <a:satOff val="-24999"/>
                <a:lumOff val="-3726"/>
                <a:alphaOff val="0"/>
                <a:shade val="93000"/>
                <a:satMod val="130000"/>
              </a:schemeClr>
            </a:gs>
            <a:gs pos="100000">
              <a:schemeClr val="accent3">
                <a:hueOff val="-2568574"/>
                <a:satOff val="-24999"/>
                <a:lumOff val="-372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F7A48F6-8BA9-4EF3-9527-F2604C02900E}">
      <dsp:nvSpPr>
        <dsp:cNvPr id="0" name=""/>
        <dsp:cNvSpPr/>
      </dsp:nvSpPr>
      <dsp:spPr>
        <a:xfrm>
          <a:off x="1827204" y="2431896"/>
          <a:ext cx="896608" cy="448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Reconciliation</a:t>
          </a:r>
        </a:p>
      </dsp:txBody>
      <dsp:txXfrm>
        <a:off x="1827204" y="2431896"/>
        <a:ext cx="896608" cy="448103"/>
      </dsp:txXfrm>
    </dsp:sp>
    <dsp:sp modelId="{4E0F03C5-4DF3-4C80-8D8E-180AF2ADDF5A}">
      <dsp:nvSpPr>
        <dsp:cNvPr id="0" name=""/>
        <dsp:cNvSpPr/>
      </dsp:nvSpPr>
      <dsp:spPr>
        <a:xfrm>
          <a:off x="1026133" y="2775235"/>
          <a:ext cx="1606661" cy="1606742"/>
        </a:xfrm>
        <a:prstGeom prst="leftCircularArrow">
          <a:avLst>
            <a:gd name="adj1" fmla="val 10980"/>
            <a:gd name="adj2" fmla="val 1142322"/>
            <a:gd name="adj3" fmla="val 6300000"/>
            <a:gd name="adj4" fmla="val 18900000"/>
            <a:gd name="adj5" fmla="val 12500"/>
          </a:avLst>
        </a:prstGeom>
        <a:gradFill rotWithShape="0">
          <a:gsLst>
            <a:gs pos="0">
              <a:schemeClr val="accent3">
                <a:hueOff val="-3852860"/>
                <a:satOff val="-37499"/>
                <a:lumOff val="-5588"/>
                <a:alphaOff val="0"/>
                <a:shade val="51000"/>
                <a:satMod val="130000"/>
              </a:schemeClr>
            </a:gs>
            <a:gs pos="80000">
              <a:schemeClr val="accent3">
                <a:hueOff val="-3852860"/>
                <a:satOff val="-37499"/>
                <a:lumOff val="-5588"/>
                <a:alphaOff val="0"/>
                <a:shade val="93000"/>
                <a:satMod val="130000"/>
              </a:schemeClr>
            </a:gs>
            <a:gs pos="100000">
              <a:schemeClr val="accent3">
                <a:hueOff val="-3852860"/>
                <a:satOff val="-37499"/>
                <a:lumOff val="-558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C80FB60-DCF9-4DAA-AC2C-E7F2BBC103EF}">
      <dsp:nvSpPr>
        <dsp:cNvPr id="0" name=""/>
        <dsp:cNvSpPr/>
      </dsp:nvSpPr>
      <dsp:spPr>
        <a:xfrm>
          <a:off x="1379051" y="3357148"/>
          <a:ext cx="896608" cy="448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CAAT Functions</a:t>
          </a:r>
        </a:p>
      </dsp:txBody>
      <dsp:txXfrm>
        <a:off x="1379051" y="3357148"/>
        <a:ext cx="896608" cy="448103"/>
      </dsp:txXfrm>
    </dsp:sp>
    <dsp:sp modelId="{5EE59B26-A58E-4A34-B204-1AD3D8C469D7}">
      <dsp:nvSpPr>
        <dsp:cNvPr id="0" name=""/>
        <dsp:cNvSpPr/>
      </dsp:nvSpPr>
      <dsp:spPr>
        <a:xfrm>
          <a:off x="1586702" y="3805252"/>
          <a:ext cx="1380324" cy="1381134"/>
        </a:xfrm>
        <a:prstGeom prst="blockArc">
          <a:avLst>
            <a:gd name="adj1" fmla="val 13500000"/>
            <a:gd name="adj2" fmla="val 10800000"/>
            <a:gd name="adj3" fmla="val 12740"/>
          </a:avLst>
        </a:prstGeom>
        <a:gradFill rotWithShape="0">
          <a:gsLst>
            <a:gs pos="0">
              <a:schemeClr val="accent3">
                <a:hueOff val="-5137147"/>
                <a:satOff val="-49999"/>
                <a:lumOff val="-7451"/>
                <a:alphaOff val="0"/>
                <a:shade val="51000"/>
                <a:satMod val="130000"/>
              </a:schemeClr>
            </a:gs>
            <a:gs pos="80000">
              <a:schemeClr val="accent3">
                <a:hueOff val="-5137147"/>
                <a:satOff val="-49999"/>
                <a:lumOff val="-7451"/>
                <a:alphaOff val="0"/>
                <a:shade val="93000"/>
                <a:satMod val="130000"/>
              </a:schemeClr>
            </a:gs>
            <a:gs pos="100000">
              <a:schemeClr val="accent3">
                <a:hueOff val="-5137147"/>
                <a:satOff val="-49999"/>
                <a:lumOff val="-745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2C15D90-8108-4E62-8A91-9E352F76E539}">
      <dsp:nvSpPr>
        <dsp:cNvPr id="0" name=""/>
        <dsp:cNvSpPr/>
      </dsp:nvSpPr>
      <dsp:spPr>
        <a:xfrm>
          <a:off x="1827204" y="4282399"/>
          <a:ext cx="896608" cy="448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Review</a:t>
          </a:r>
        </a:p>
      </dsp:txBody>
      <dsp:txXfrm>
        <a:off x="1827204" y="4282399"/>
        <a:ext cx="896608" cy="4481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EAA973-754A-4BB8-BD93-438C1364CA3C}">
      <dsp:nvSpPr>
        <dsp:cNvPr id="0" name=""/>
        <dsp:cNvSpPr/>
      </dsp:nvSpPr>
      <dsp:spPr>
        <a:xfrm>
          <a:off x="1531460" y="1746566"/>
          <a:ext cx="1042354" cy="1042354"/>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Digital Forensics</a:t>
          </a:r>
        </a:p>
      </dsp:txBody>
      <dsp:txXfrm>
        <a:off x="1684109" y="1899215"/>
        <a:ext cx="737056" cy="737056"/>
      </dsp:txXfrm>
    </dsp:sp>
    <dsp:sp modelId="{D362012F-71E3-42C5-A5BA-6AE4500AD272}">
      <dsp:nvSpPr>
        <dsp:cNvPr id="0" name=""/>
        <dsp:cNvSpPr/>
      </dsp:nvSpPr>
      <dsp:spPr>
        <a:xfrm rot="16200000">
          <a:off x="1934449" y="1353060"/>
          <a:ext cx="236375" cy="354400"/>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969905" y="1459396"/>
        <a:ext cx="165463" cy="212640"/>
      </dsp:txXfrm>
    </dsp:sp>
    <dsp:sp modelId="{DA8A7D41-946E-4204-B307-BD5D4C0FDF5D}">
      <dsp:nvSpPr>
        <dsp:cNvPr id="0" name=""/>
        <dsp:cNvSpPr/>
      </dsp:nvSpPr>
      <dsp:spPr>
        <a:xfrm>
          <a:off x="1405237" y="5774"/>
          <a:ext cx="1294800" cy="1294800"/>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Disk Forensics</a:t>
          </a:r>
        </a:p>
      </dsp:txBody>
      <dsp:txXfrm>
        <a:off x="1594856" y="195393"/>
        <a:ext cx="915562" cy="915562"/>
      </dsp:txXfrm>
    </dsp:sp>
    <dsp:sp modelId="{681A7D37-19F8-4C51-9A19-7900070B74D7}">
      <dsp:nvSpPr>
        <dsp:cNvPr id="0" name=""/>
        <dsp:cNvSpPr/>
      </dsp:nvSpPr>
      <dsp:spPr>
        <a:xfrm rot="19800000">
          <a:off x="2573129" y="1721801"/>
          <a:ext cx="236375" cy="354400"/>
        </a:xfrm>
        <a:prstGeom prst="rightArrow">
          <a:avLst>
            <a:gd name="adj1" fmla="val 60000"/>
            <a:gd name="adj2" fmla="val 50000"/>
          </a:avLst>
        </a:prstGeom>
        <a:gradFill rotWithShape="0">
          <a:gsLst>
            <a:gs pos="0">
              <a:schemeClr val="accent3">
                <a:hueOff val="-1027429"/>
                <a:satOff val="-10000"/>
                <a:lumOff val="-1490"/>
                <a:alphaOff val="0"/>
                <a:shade val="51000"/>
                <a:satMod val="130000"/>
              </a:schemeClr>
            </a:gs>
            <a:gs pos="80000">
              <a:schemeClr val="accent3">
                <a:hueOff val="-1027429"/>
                <a:satOff val="-10000"/>
                <a:lumOff val="-1490"/>
                <a:alphaOff val="0"/>
                <a:shade val="93000"/>
                <a:satMod val="130000"/>
              </a:schemeClr>
            </a:gs>
            <a:gs pos="100000">
              <a:schemeClr val="accent3">
                <a:hueOff val="-1027429"/>
                <a:satOff val="-10000"/>
                <a:lumOff val="-149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2577879" y="1810409"/>
        <a:ext cx="165463" cy="212640"/>
      </dsp:txXfrm>
    </dsp:sp>
    <dsp:sp modelId="{C66ACF5D-46E9-4079-8A2A-5EAB70B2832F}">
      <dsp:nvSpPr>
        <dsp:cNvPr id="0" name=""/>
        <dsp:cNvSpPr/>
      </dsp:nvSpPr>
      <dsp:spPr>
        <a:xfrm>
          <a:off x="2803495" y="813059"/>
          <a:ext cx="1294800" cy="1294800"/>
        </a:xfrm>
        <a:prstGeom prst="ellipse">
          <a:avLst/>
        </a:prstGeom>
        <a:gradFill rotWithShape="0">
          <a:gsLst>
            <a:gs pos="0">
              <a:schemeClr val="accent3">
                <a:hueOff val="-1027429"/>
                <a:satOff val="-10000"/>
                <a:lumOff val="-1490"/>
                <a:alphaOff val="0"/>
                <a:shade val="51000"/>
                <a:satMod val="130000"/>
              </a:schemeClr>
            </a:gs>
            <a:gs pos="80000">
              <a:schemeClr val="accent3">
                <a:hueOff val="-1027429"/>
                <a:satOff val="-10000"/>
                <a:lumOff val="-1490"/>
                <a:alphaOff val="0"/>
                <a:shade val="93000"/>
                <a:satMod val="130000"/>
              </a:schemeClr>
            </a:gs>
            <a:gs pos="100000">
              <a:schemeClr val="accent3">
                <a:hueOff val="-1027429"/>
                <a:satOff val="-10000"/>
                <a:lumOff val="-149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Mobile Forensics</a:t>
          </a:r>
        </a:p>
      </dsp:txBody>
      <dsp:txXfrm>
        <a:off x="2993114" y="1002678"/>
        <a:ext cx="915562" cy="915562"/>
      </dsp:txXfrm>
    </dsp:sp>
    <dsp:sp modelId="{149D6EEC-EE65-4B59-995E-1843E5A52372}">
      <dsp:nvSpPr>
        <dsp:cNvPr id="0" name=""/>
        <dsp:cNvSpPr/>
      </dsp:nvSpPr>
      <dsp:spPr>
        <a:xfrm rot="1800000">
          <a:off x="2573129" y="2459285"/>
          <a:ext cx="236375" cy="354400"/>
        </a:xfrm>
        <a:prstGeom prst="rightArrow">
          <a:avLst>
            <a:gd name="adj1" fmla="val 60000"/>
            <a:gd name="adj2" fmla="val 50000"/>
          </a:avLst>
        </a:prstGeom>
        <a:gradFill rotWithShape="0">
          <a:gsLst>
            <a:gs pos="0">
              <a:schemeClr val="accent3">
                <a:hueOff val="-2054859"/>
                <a:satOff val="-20000"/>
                <a:lumOff val="-2980"/>
                <a:alphaOff val="0"/>
                <a:shade val="51000"/>
                <a:satMod val="130000"/>
              </a:schemeClr>
            </a:gs>
            <a:gs pos="80000">
              <a:schemeClr val="accent3">
                <a:hueOff val="-2054859"/>
                <a:satOff val="-20000"/>
                <a:lumOff val="-2980"/>
                <a:alphaOff val="0"/>
                <a:shade val="93000"/>
                <a:satMod val="130000"/>
              </a:schemeClr>
            </a:gs>
            <a:gs pos="100000">
              <a:schemeClr val="accent3">
                <a:hueOff val="-2054859"/>
                <a:satOff val="-20000"/>
                <a:lumOff val="-298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2577879" y="2512437"/>
        <a:ext cx="165463" cy="212640"/>
      </dsp:txXfrm>
    </dsp:sp>
    <dsp:sp modelId="{C9A9DE7C-9A89-42F4-9C0D-22560F527051}">
      <dsp:nvSpPr>
        <dsp:cNvPr id="0" name=""/>
        <dsp:cNvSpPr/>
      </dsp:nvSpPr>
      <dsp:spPr>
        <a:xfrm>
          <a:off x="2803495" y="2427628"/>
          <a:ext cx="1294800" cy="1294800"/>
        </a:xfrm>
        <a:prstGeom prst="ellipse">
          <a:avLst/>
        </a:prstGeom>
        <a:gradFill rotWithShape="0">
          <a:gsLst>
            <a:gs pos="0">
              <a:schemeClr val="accent3">
                <a:hueOff val="-2054859"/>
                <a:satOff val="-20000"/>
                <a:lumOff val="-2980"/>
                <a:alphaOff val="0"/>
                <a:shade val="51000"/>
                <a:satMod val="130000"/>
              </a:schemeClr>
            </a:gs>
            <a:gs pos="80000">
              <a:schemeClr val="accent3">
                <a:hueOff val="-2054859"/>
                <a:satOff val="-20000"/>
                <a:lumOff val="-2980"/>
                <a:alphaOff val="0"/>
                <a:shade val="93000"/>
                <a:satMod val="130000"/>
              </a:schemeClr>
            </a:gs>
            <a:gs pos="100000">
              <a:schemeClr val="accent3">
                <a:hueOff val="-2054859"/>
                <a:satOff val="-20000"/>
                <a:lumOff val="-298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Email Forensics</a:t>
          </a:r>
        </a:p>
      </dsp:txBody>
      <dsp:txXfrm>
        <a:off x="2993114" y="2617247"/>
        <a:ext cx="915562" cy="915562"/>
      </dsp:txXfrm>
    </dsp:sp>
    <dsp:sp modelId="{DE9A7369-1529-45D9-A009-D739FA33B852}">
      <dsp:nvSpPr>
        <dsp:cNvPr id="0" name=""/>
        <dsp:cNvSpPr/>
      </dsp:nvSpPr>
      <dsp:spPr>
        <a:xfrm rot="5400000">
          <a:off x="1934449" y="2828027"/>
          <a:ext cx="236375" cy="354400"/>
        </a:xfrm>
        <a:prstGeom prst="rightArrow">
          <a:avLst>
            <a:gd name="adj1" fmla="val 60000"/>
            <a:gd name="adj2" fmla="val 50000"/>
          </a:avLst>
        </a:prstGeom>
        <a:gradFill rotWithShape="0">
          <a:gsLst>
            <a:gs pos="0">
              <a:schemeClr val="accent3">
                <a:hueOff val="-3082288"/>
                <a:satOff val="-29999"/>
                <a:lumOff val="-4471"/>
                <a:alphaOff val="0"/>
                <a:shade val="51000"/>
                <a:satMod val="130000"/>
              </a:schemeClr>
            </a:gs>
            <a:gs pos="80000">
              <a:schemeClr val="accent3">
                <a:hueOff val="-3082288"/>
                <a:satOff val="-29999"/>
                <a:lumOff val="-4471"/>
                <a:alphaOff val="0"/>
                <a:shade val="93000"/>
                <a:satMod val="130000"/>
              </a:schemeClr>
            </a:gs>
            <a:gs pos="100000">
              <a:schemeClr val="accent3">
                <a:hueOff val="-3082288"/>
                <a:satOff val="-29999"/>
                <a:lumOff val="-447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969905" y="2863451"/>
        <a:ext cx="165463" cy="212640"/>
      </dsp:txXfrm>
    </dsp:sp>
    <dsp:sp modelId="{6E1BCD3A-979E-4A76-81E0-43199E237BC0}">
      <dsp:nvSpPr>
        <dsp:cNvPr id="0" name=""/>
        <dsp:cNvSpPr/>
      </dsp:nvSpPr>
      <dsp:spPr>
        <a:xfrm>
          <a:off x="1405237" y="3234913"/>
          <a:ext cx="1294800" cy="1294800"/>
        </a:xfrm>
        <a:prstGeom prst="ellipse">
          <a:avLst/>
        </a:prstGeom>
        <a:gradFill rotWithShape="0">
          <a:gsLst>
            <a:gs pos="0">
              <a:schemeClr val="accent3">
                <a:hueOff val="-3082288"/>
                <a:satOff val="-29999"/>
                <a:lumOff val="-4471"/>
                <a:alphaOff val="0"/>
                <a:shade val="51000"/>
                <a:satMod val="130000"/>
              </a:schemeClr>
            </a:gs>
            <a:gs pos="80000">
              <a:schemeClr val="accent3">
                <a:hueOff val="-3082288"/>
                <a:satOff val="-29999"/>
                <a:lumOff val="-4471"/>
                <a:alphaOff val="0"/>
                <a:shade val="93000"/>
                <a:satMod val="130000"/>
              </a:schemeClr>
            </a:gs>
            <a:gs pos="100000">
              <a:schemeClr val="accent3">
                <a:hueOff val="-3082288"/>
                <a:satOff val="-29999"/>
                <a:lumOff val="-447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Network Forensics</a:t>
          </a:r>
        </a:p>
      </dsp:txBody>
      <dsp:txXfrm>
        <a:off x="1594856" y="3424532"/>
        <a:ext cx="915562" cy="915562"/>
      </dsp:txXfrm>
    </dsp:sp>
    <dsp:sp modelId="{2E075E8B-7D00-49D7-9437-F489C9C394F7}">
      <dsp:nvSpPr>
        <dsp:cNvPr id="0" name=""/>
        <dsp:cNvSpPr/>
      </dsp:nvSpPr>
      <dsp:spPr>
        <a:xfrm rot="9000000">
          <a:off x="1295770" y="2459285"/>
          <a:ext cx="236375" cy="354400"/>
        </a:xfrm>
        <a:prstGeom prst="rightArrow">
          <a:avLst>
            <a:gd name="adj1" fmla="val 60000"/>
            <a:gd name="adj2" fmla="val 50000"/>
          </a:avLst>
        </a:prstGeom>
        <a:gradFill rotWithShape="0">
          <a:gsLst>
            <a:gs pos="0">
              <a:schemeClr val="accent3">
                <a:hueOff val="-4109718"/>
                <a:satOff val="-39999"/>
                <a:lumOff val="-5961"/>
                <a:alphaOff val="0"/>
                <a:shade val="51000"/>
                <a:satMod val="130000"/>
              </a:schemeClr>
            </a:gs>
            <a:gs pos="80000">
              <a:schemeClr val="accent3">
                <a:hueOff val="-4109718"/>
                <a:satOff val="-39999"/>
                <a:lumOff val="-5961"/>
                <a:alphaOff val="0"/>
                <a:shade val="93000"/>
                <a:satMod val="130000"/>
              </a:schemeClr>
            </a:gs>
            <a:gs pos="100000">
              <a:schemeClr val="accent3">
                <a:hueOff val="-4109718"/>
                <a:satOff val="-39999"/>
                <a:lumOff val="-596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rot="10800000">
        <a:off x="1361932" y="2512437"/>
        <a:ext cx="165463" cy="212640"/>
      </dsp:txXfrm>
    </dsp:sp>
    <dsp:sp modelId="{BFEF7231-96C7-4BA9-8FF4-18FD93BAF5AF}">
      <dsp:nvSpPr>
        <dsp:cNvPr id="0" name=""/>
        <dsp:cNvSpPr/>
      </dsp:nvSpPr>
      <dsp:spPr>
        <a:xfrm>
          <a:off x="6979" y="2427628"/>
          <a:ext cx="1294800" cy="1294800"/>
        </a:xfrm>
        <a:prstGeom prst="ellipse">
          <a:avLst/>
        </a:prstGeom>
        <a:gradFill rotWithShape="0">
          <a:gsLst>
            <a:gs pos="0">
              <a:schemeClr val="accent3">
                <a:hueOff val="-4109718"/>
                <a:satOff val="-39999"/>
                <a:lumOff val="-5961"/>
                <a:alphaOff val="0"/>
                <a:shade val="51000"/>
                <a:satMod val="130000"/>
              </a:schemeClr>
            </a:gs>
            <a:gs pos="80000">
              <a:schemeClr val="accent3">
                <a:hueOff val="-4109718"/>
                <a:satOff val="-39999"/>
                <a:lumOff val="-5961"/>
                <a:alphaOff val="0"/>
                <a:shade val="93000"/>
                <a:satMod val="130000"/>
              </a:schemeClr>
            </a:gs>
            <a:gs pos="100000">
              <a:schemeClr val="accent3">
                <a:hueOff val="-4109718"/>
                <a:satOff val="-39999"/>
                <a:lumOff val="-596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Crypto Forensics</a:t>
          </a:r>
        </a:p>
      </dsp:txBody>
      <dsp:txXfrm>
        <a:off x="196598" y="2617247"/>
        <a:ext cx="915562" cy="915562"/>
      </dsp:txXfrm>
    </dsp:sp>
    <dsp:sp modelId="{4C69BEB8-9708-4904-8C40-DF1575DA3A7E}">
      <dsp:nvSpPr>
        <dsp:cNvPr id="0" name=""/>
        <dsp:cNvSpPr/>
      </dsp:nvSpPr>
      <dsp:spPr>
        <a:xfrm rot="12600000">
          <a:off x="1295770" y="1721801"/>
          <a:ext cx="236375" cy="354400"/>
        </a:xfrm>
        <a:prstGeom prst="rightArrow">
          <a:avLst>
            <a:gd name="adj1" fmla="val 60000"/>
            <a:gd name="adj2" fmla="val 50000"/>
          </a:avLst>
        </a:prstGeom>
        <a:gradFill rotWithShape="0">
          <a:gsLst>
            <a:gs pos="0">
              <a:schemeClr val="accent3">
                <a:hueOff val="-5137147"/>
                <a:satOff val="-49999"/>
                <a:lumOff val="-7451"/>
                <a:alphaOff val="0"/>
                <a:shade val="51000"/>
                <a:satMod val="130000"/>
              </a:schemeClr>
            </a:gs>
            <a:gs pos="80000">
              <a:schemeClr val="accent3">
                <a:hueOff val="-5137147"/>
                <a:satOff val="-49999"/>
                <a:lumOff val="-7451"/>
                <a:alphaOff val="0"/>
                <a:shade val="93000"/>
                <a:satMod val="130000"/>
              </a:schemeClr>
            </a:gs>
            <a:gs pos="100000">
              <a:schemeClr val="accent3">
                <a:hueOff val="-5137147"/>
                <a:satOff val="-49999"/>
                <a:lumOff val="-745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rot="10800000">
        <a:off x="1361932" y="1810409"/>
        <a:ext cx="165463" cy="212640"/>
      </dsp:txXfrm>
    </dsp:sp>
    <dsp:sp modelId="{E8B57D63-9897-4908-ACC1-A06D4B95FAAB}">
      <dsp:nvSpPr>
        <dsp:cNvPr id="0" name=""/>
        <dsp:cNvSpPr/>
      </dsp:nvSpPr>
      <dsp:spPr>
        <a:xfrm>
          <a:off x="6979" y="813059"/>
          <a:ext cx="1294800" cy="1294800"/>
        </a:xfrm>
        <a:prstGeom prst="ellipse">
          <a:avLst/>
        </a:prstGeom>
        <a:gradFill rotWithShape="0">
          <a:gsLst>
            <a:gs pos="0">
              <a:schemeClr val="accent3">
                <a:hueOff val="-5137147"/>
                <a:satOff val="-49999"/>
                <a:lumOff val="-7451"/>
                <a:alphaOff val="0"/>
                <a:shade val="51000"/>
                <a:satMod val="130000"/>
              </a:schemeClr>
            </a:gs>
            <a:gs pos="80000">
              <a:schemeClr val="accent3">
                <a:hueOff val="-5137147"/>
                <a:satOff val="-49999"/>
                <a:lumOff val="-7451"/>
                <a:alphaOff val="0"/>
                <a:shade val="93000"/>
                <a:satMod val="130000"/>
              </a:schemeClr>
            </a:gs>
            <a:gs pos="100000">
              <a:schemeClr val="accent3">
                <a:hueOff val="-5137147"/>
                <a:satOff val="-49999"/>
                <a:lumOff val="-745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Audio/Video Forensics</a:t>
          </a:r>
        </a:p>
      </dsp:txBody>
      <dsp:txXfrm>
        <a:off x="196598" y="1002678"/>
        <a:ext cx="915562" cy="9155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173A5-F97A-4F11-BB6D-F17C01736830}">
      <dsp:nvSpPr>
        <dsp:cNvPr id="0" name=""/>
        <dsp:cNvSpPr/>
      </dsp:nvSpPr>
      <dsp:spPr>
        <a:xfrm>
          <a:off x="2424373" y="1263867"/>
          <a:ext cx="525941" cy="91440"/>
        </a:xfrm>
        <a:custGeom>
          <a:avLst/>
          <a:gdLst/>
          <a:ahLst/>
          <a:cxnLst/>
          <a:rect l="0" t="0" r="0" b="0"/>
          <a:pathLst>
            <a:path>
              <a:moveTo>
                <a:pt x="0" y="45720"/>
              </a:moveTo>
              <a:lnTo>
                <a:pt x="525941"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dirty="0"/>
        </a:p>
      </dsp:txBody>
      <dsp:txXfrm>
        <a:off x="2673430" y="1306804"/>
        <a:ext cx="27827" cy="5565"/>
      </dsp:txXfrm>
    </dsp:sp>
    <dsp:sp modelId="{45630BAC-BB04-43B6-BC9C-B74D316D04F4}">
      <dsp:nvSpPr>
        <dsp:cNvPr id="0" name=""/>
        <dsp:cNvSpPr/>
      </dsp:nvSpPr>
      <dsp:spPr>
        <a:xfrm>
          <a:off x="6428" y="583663"/>
          <a:ext cx="2419745" cy="145184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Seizure &amp; Preservation</a:t>
          </a:r>
        </a:p>
      </dsp:txBody>
      <dsp:txXfrm>
        <a:off x="6428" y="583663"/>
        <a:ext cx="2419745" cy="1451847"/>
      </dsp:txXfrm>
    </dsp:sp>
    <dsp:sp modelId="{D1874D51-8B26-46FB-9F4A-20313B2124B0}">
      <dsp:nvSpPr>
        <dsp:cNvPr id="0" name=""/>
        <dsp:cNvSpPr/>
      </dsp:nvSpPr>
      <dsp:spPr>
        <a:xfrm>
          <a:off x="5400660" y="1263867"/>
          <a:ext cx="525941" cy="91440"/>
        </a:xfrm>
        <a:custGeom>
          <a:avLst/>
          <a:gdLst/>
          <a:ahLst/>
          <a:cxnLst/>
          <a:rect l="0" t="0" r="0" b="0"/>
          <a:pathLst>
            <a:path>
              <a:moveTo>
                <a:pt x="0" y="45720"/>
              </a:moveTo>
              <a:lnTo>
                <a:pt x="525941" y="45720"/>
              </a:lnTo>
            </a:path>
          </a:pathLst>
        </a:custGeom>
        <a:noFill/>
        <a:ln w="9525" cap="flat" cmpd="sng" algn="ctr">
          <a:solidFill>
            <a:schemeClr val="accent4">
              <a:hueOff val="-2217347"/>
              <a:satOff val="-16667"/>
              <a:lumOff val="-65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dirty="0"/>
        </a:p>
      </dsp:txBody>
      <dsp:txXfrm>
        <a:off x="5649717" y="1306804"/>
        <a:ext cx="27827" cy="5565"/>
      </dsp:txXfrm>
    </dsp:sp>
    <dsp:sp modelId="{6684F7B6-6C9D-4CAE-B4A5-874458B17AF5}">
      <dsp:nvSpPr>
        <dsp:cNvPr id="0" name=""/>
        <dsp:cNvSpPr/>
      </dsp:nvSpPr>
      <dsp:spPr>
        <a:xfrm>
          <a:off x="2982714" y="583663"/>
          <a:ext cx="2419745" cy="1451847"/>
        </a:xfrm>
        <a:prstGeom prst="rect">
          <a:avLst/>
        </a:prstGeom>
        <a:gradFill rotWithShape="0">
          <a:gsLst>
            <a:gs pos="0">
              <a:schemeClr val="accent4">
                <a:hueOff val="-1663010"/>
                <a:satOff val="-12500"/>
                <a:lumOff val="-490"/>
                <a:alphaOff val="0"/>
                <a:shade val="51000"/>
                <a:satMod val="130000"/>
              </a:schemeClr>
            </a:gs>
            <a:gs pos="80000">
              <a:schemeClr val="accent4">
                <a:hueOff val="-1663010"/>
                <a:satOff val="-12500"/>
                <a:lumOff val="-490"/>
                <a:alphaOff val="0"/>
                <a:shade val="93000"/>
                <a:satMod val="130000"/>
              </a:schemeClr>
            </a:gs>
            <a:gs pos="100000">
              <a:schemeClr val="accent4">
                <a:hueOff val="-1663010"/>
                <a:satOff val="-12500"/>
                <a:lumOff val="-49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Acquisition &amp; Recovery</a:t>
          </a:r>
        </a:p>
      </dsp:txBody>
      <dsp:txXfrm>
        <a:off x="2982714" y="583663"/>
        <a:ext cx="2419745" cy="1451847"/>
      </dsp:txXfrm>
    </dsp:sp>
    <dsp:sp modelId="{6755E9C1-4A7C-4571-A454-D176893DBE3E}">
      <dsp:nvSpPr>
        <dsp:cNvPr id="0" name=""/>
        <dsp:cNvSpPr/>
      </dsp:nvSpPr>
      <dsp:spPr>
        <a:xfrm>
          <a:off x="1216300" y="2033710"/>
          <a:ext cx="5952573" cy="525941"/>
        </a:xfrm>
        <a:custGeom>
          <a:avLst/>
          <a:gdLst/>
          <a:ahLst/>
          <a:cxnLst/>
          <a:rect l="0" t="0" r="0" b="0"/>
          <a:pathLst>
            <a:path>
              <a:moveTo>
                <a:pt x="5952573" y="0"/>
              </a:moveTo>
              <a:lnTo>
                <a:pt x="5952573" y="280070"/>
              </a:lnTo>
              <a:lnTo>
                <a:pt x="0" y="280070"/>
              </a:lnTo>
              <a:lnTo>
                <a:pt x="0" y="525941"/>
              </a:lnTo>
            </a:path>
          </a:pathLst>
        </a:custGeom>
        <a:noFill/>
        <a:ln w="9525" cap="flat" cmpd="sng" algn="ctr">
          <a:solidFill>
            <a:schemeClr val="accent4">
              <a:hueOff val="-4434695"/>
              <a:satOff val="-33334"/>
              <a:lumOff val="-130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dirty="0"/>
        </a:p>
      </dsp:txBody>
      <dsp:txXfrm>
        <a:off x="4043124" y="2293898"/>
        <a:ext cx="298926" cy="5565"/>
      </dsp:txXfrm>
    </dsp:sp>
    <dsp:sp modelId="{F1314D71-AA30-43A5-A60F-953CF60BA9B5}">
      <dsp:nvSpPr>
        <dsp:cNvPr id="0" name=""/>
        <dsp:cNvSpPr/>
      </dsp:nvSpPr>
      <dsp:spPr>
        <a:xfrm>
          <a:off x="5959001" y="583663"/>
          <a:ext cx="2419745" cy="1451847"/>
        </a:xfrm>
        <a:prstGeom prst="rect">
          <a:avLst/>
        </a:prstGeom>
        <a:gradFill rotWithShape="0">
          <a:gsLst>
            <a:gs pos="0">
              <a:schemeClr val="accent4">
                <a:hueOff val="-3326021"/>
                <a:satOff val="-25001"/>
                <a:lumOff val="-980"/>
                <a:alphaOff val="0"/>
                <a:shade val="51000"/>
                <a:satMod val="130000"/>
              </a:schemeClr>
            </a:gs>
            <a:gs pos="80000">
              <a:schemeClr val="accent4">
                <a:hueOff val="-3326021"/>
                <a:satOff val="-25001"/>
                <a:lumOff val="-980"/>
                <a:alphaOff val="0"/>
                <a:shade val="93000"/>
                <a:satMod val="130000"/>
              </a:schemeClr>
            </a:gs>
            <a:gs pos="100000">
              <a:schemeClr val="accent4">
                <a:hueOff val="-3326021"/>
                <a:satOff val="-25001"/>
                <a:lumOff val="-98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Preliminary Analysis</a:t>
          </a:r>
        </a:p>
      </dsp:txBody>
      <dsp:txXfrm>
        <a:off x="5959001" y="583663"/>
        <a:ext cx="2419745" cy="1451847"/>
      </dsp:txXfrm>
    </dsp:sp>
    <dsp:sp modelId="{B9A833D0-2C3B-40C7-B4A2-40202AAE4EC9}">
      <dsp:nvSpPr>
        <dsp:cNvPr id="0" name=""/>
        <dsp:cNvSpPr/>
      </dsp:nvSpPr>
      <dsp:spPr>
        <a:xfrm>
          <a:off x="2424373" y="3272255"/>
          <a:ext cx="525941" cy="91440"/>
        </a:xfrm>
        <a:custGeom>
          <a:avLst/>
          <a:gdLst/>
          <a:ahLst/>
          <a:cxnLst/>
          <a:rect l="0" t="0" r="0" b="0"/>
          <a:pathLst>
            <a:path>
              <a:moveTo>
                <a:pt x="0" y="45720"/>
              </a:moveTo>
              <a:lnTo>
                <a:pt x="525941" y="45720"/>
              </a:lnTo>
            </a:path>
          </a:pathLst>
        </a:custGeom>
        <a:noFill/>
        <a:ln w="9525" cap="flat" cmpd="sng" algn="ctr">
          <a:solidFill>
            <a:schemeClr val="accent4">
              <a:hueOff val="-6652042"/>
              <a:satOff val="-50001"/>
              <a:lumOff val="-196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dirty="0"/>
        </a:p>
      </dsp:txBody>
      <dsp:txXfrm>
        <a:off x="2673430" y="3315193"/>
        <a:ext cx="27827" cy="5565"/>
      </dsp:txXfrm>
    </dsp:sp>
    <dsp:sp modelId="{95CCC3F7-852F-4005-8FCD-CECE9CD5074D}">
      <dsp:nvSpPr>
        <dsp:cNvPr id="0" name=""/>
        <dsp:cNvSpPr/>
      </dsp:nvSpPr>
      <dsp:spPr>
        <a:xfrm>
          <a:off x="6428" y="2592052"/>
          <a:ext cx="2419745" cy="1451847"/>
        </a:xfrm>
        <a:prstGeom prst="rect">
          <a:avLst/>
        </a:prstGeom>
        <a:gradFill rotWithShape="0">
          <a:gsLst>
            <a:gs pos="0">
              <a:schemeClr val="accent4">
                <a:hueOff val="-4989031"/>
                <a:satOff val="-37501"/>
                <a:lumOff val="-1470"/>
                <a:alphaOff val="0"/>
                <a:shade val="51000"/>
                <a:satMod val="130000"/>
              </a:schemeClr>
            </a:gs>
            <a:gs pos="80000">
              <a:schemeClr val="accent4">
                <a:hueOff val="-4989031"/>
                <a:satOff val="-37501"/>
                <a:lumOff val="-1470"/>
                <a:alphaOff val="0"/>
                <a:shade val="93000"/>
                <a:satMod val="130000"/>
              </a:schemeClr>
            </a:gs>
            <a:gs pos="100000">
              <a:schemeClr val="accent4">
                <a:hueOff val="-4989031"/>
                <a:satOff val="-37501"/>
                <a:lumOff val="-147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Investigation</a:t>
          </a:r>
        </a:p>
      </dsp:txBody>
      <dsp:txXfrm>
        <a:off x="6428" y="2592052"/>
        <a:ext cx="2419745" cy="1451847"/>
      </dsp:txXfrm>
    </dsp:sp>
    <dsp:sp modelId="{D36CC740-41BC-4A83-8B4D-4E315DC35A57}">
      <dsp:nvSpPr>
        <dsp:cNvPr id="0" name=""/>
        <dsp:cNvSpPr/>
      </dsp:nvSpPr>
      <dsp:spPr>
        <a:xfrm>
          <a:off x="2982714" y="2592052"/>
          <a:ext cx="2419745" cy="1451847"/>
        </a:xfrm>
        <a:prstGeom prst="rect">
          <a:avLst/>
        </a:prstGeom>
        <a:gradFill rotWithShape="0">
          <a:gsLst>
            <a:gs pos="0">
              <a:schemeClr val="accent4">
                <a:hueOff val="-6652042"/>
                <a:satOff val="-50001"/>
                <a:lumOff val="-1960"/>
                <a:alphaOff val="0"/>
                <a:shade val="51000"/>
                <a:satMod val="130000"/>
              </a:schemeClr>
            </a:gs>
            <a:gs pos="80000">
              <a:schemeClr val="accent4">
                <a:hueOff val="-6652042"/>
                <a:satOff val="-50001"/>
                <a:lumOff val="-1960"/>
                <a:alphaOff val="0"/>
                <a:shade val="93000"/>
                <a:satMod val="130000"/>
              </a:schemeClr>
            </a:gs>
            <a:gs pos="100000">
              <a:schemeClr val="accent4">
                <a:hueOff val="-6652042"/>
                <a:satOff val="-50001"/>
                <a:lumOff val="-196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Conclusion &amp; Reporting</a:t>
          </a:r>
        </a:p>
      </dsp:txBody>
      <dsp:txXfrm>
        <a:off x="2982714" y="2592052"/>
        <a:ext cx="2419745" cy="14518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72EE6-6EC1-48F2-AABE-4AA8BF7115CB}">
      <dsp:nvSpPr>
        <dsp:cNvPr id="0" name=""/>
        <dsp:cNvSpPr/>
      </dsp:nvSpPr>
      <dsp:spPr>
        <a:xfrm>
          <a:off x="1579187" y="1794293"/>
          <a:ext cx="946900" cy="94690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Legal Action</a:t>
          </a:r>
        </a:p>
      </dsp:txBody>
      <dsp:txXfrm>
        <a:off x="1717857" y="1932963"/>
        <a:ext cx="669560" cy="669560"/>
      </dsp:txXfrm>
    </dsp:sp>
    <dsp:sp modelId="{D8B12E7D-9B37-42E8-9170-8C513E8532E0}">
      <dsp:nvSpPr>
        <dsp:cNvPr id="0" name=""/>
        <dsp:cNvSpPr/>
      </dsp:nvSpPr>
      <dsp:spPr>
        <a:xfrm rot="16200000">
          <a:off x="1951735" y="1469647"/>
          <a:ext cx="201804" cy="279953"/>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1982006" y="1555909"/>
        <a:ext cx="141263" cy="167971"/>
      </dsp:txXfrm>
    </dsp:sp>
    <dsp:sp modelId="{59D7BF61-8C20-40BC-94DA-0E1039EC62F8}">
      <dsp:nvSpPr>
        <dsp:cNvPr id="0" name=""/>
        <dsp:cNvSpPr/>
      </dsp:nvSpPr>
      <dsp:spPr>
        <a:xfrm>
          <a:off x="1460824" y="229906"/>
          <a:ext cx="1183625" cy="1183625"/>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FIR</a:t>
          </a:r>
        </a:p>
      </dsp:txBody>
      <dsp:txXfrm>
        <a:off x="1634162" y="403244"/>
        <a:ext cx="836949" cy="836949"/>
      </dsp:txXfrm>
    </dsp:sp>
    <dsp:sp modelId="{EDF310C7-D849-442E-B4B4-650F76AACDE7}">
      <dsp:nvSpPr>
        <dsp:cNvPr id="0" name=""/>
        <dsp:cNvSpPr/>
      </dsp:nvSpPr>
      <dsp:spPr>
        <a:xfrm>
          <a:off x="2609855" y="2127767"/>
          <a:ext cx="201804" cy="279953"/>
        </a:xfrm>
        <a:prstGeom prst="rightArrow">
          <a:avLst>
            <a:gd name="adj1" fmla="val 60000"/>
            <a:gd name="adj2" fmla="val 50000"/>
          </a:avLst>
        </a:prstGeom>
        <a:gradFill rotWithShape="0">
          <a:gsLst>
            <a:gs pos="0">
              <a:schemeClr val="accent3">
                <a:hueOff val="-1712382"/>
                <a:satOff val="-16666"/>
                <a:lumOff val="-2484"/>
                <a:alphaOff val="0"/>
                <a:shade val="51000"/>
                <a:satMod val="130000"/>
              </a:schemeClr>
            </a:gs>
            <a:gs pos="80000">
              <a:schemeClr val="accent3">
                <a:hueOff val="-1712382"/>
                <a:satOff val="-16666"/>
                <a:lumOff val="-2484"/>
                <a:alphaOff val="0"/>
                <a:shade val="93000"/>
                <a:satMod val="130000"/>
              </a:schemeClr>
            </a:gs>
            <a:gs pos="100000">
              <a:schemeClr val="accent3">
                <a:hueOff val="-1712382"/>
                <a:satOff val="-16666"/>
                <a:lumOff val="-248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2609855" y="2183758"/>
        <a:ext cx="141263" cy="167971"/>
      </dsp:txXfrm>
    </dsp:sp>
    <dsp:sp modelId="{CC8B6FC3-07CD-4E15-8792-495F3BBE740F}">
      <dsp:nvSpPr>
        <dsp:cNvPr id="0" name=""/>
        <dsp:cNvSpPr/>
      </dsp:nvSpPr>
      <dsp:spPr>
        <a:xfrm>
          <a:off x="2906850" y="1675931"/>
          <a:ext cx="1183625" cy="1183625"/>
        </a:xfrm>
        <a:prstGeom prst="ellipse">
          <a:avLst/>
        </a:prstGeom>
        <a:gradFill rotWithShape="0">
          <a:gsLst>
            <a:gs pos="0">
              <a:schemeClr val="accent3">
                <a:hueOff val="-1712382"/>
                <a:satOff val="-16666"/>
                <a:lumOff val="-2484"/>
                <a:alphaOff val="0"/>
                <a:shade val="51000"/>
                <a:satMod val="130000"/>
              </a:schemeClr>
            </a:gs>
            <a:gs pos="80000">
              <a:schemeClr val="accent3">
                <a:hueOff val="-1712382"/>
                <a:satOff val="-16666"/>
                <a:lumOff val="-2484"/>
                <a:alphaOff val="0"/>
                <a:shade val="93000"/>
                <a:satMod val="130000"/>
              </a:schemeClr>
            </a:gs>
            <a:gs pos="100000">
              <a:schemeClr val="accent3">
                <a:hueOff val="-1712382"/>
                <a:satOff val="-16666"/>
                <a:lumOff val="-248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Regulatory Action</a:t>
          </a:r>
        </a:p>
      </dsp:txBody>
      <dsp:txXfrm>
        <a:off x="3080188" y="1849269"/>
        <a:ext cx="836949" cy="836949"/>
      </dsp:txXfrm>
    </dsp:sp>
    <dsp:sp modelId="{36902571-D560-47DC-8FF3-A8922008A379}">
      <dsp:nvSpPr>
        <dsp:cNvPr id="0" name=""/>
        <dsp:cNvSpPr/>
      </dsp:nvSpPr>
      <dsp:spPr>
        <a:xfrm rot="5400000">
          <a:off x="1951735" y="2785887"/>
          <a:ext cx="201804" cy="279953"/>
        </a:xfrm>
        <a:prstGeom prst="rightArrow">
          <a:avLst>
            <a:gd name="adj1" fmla="val 60000"/>
            <a:gd name="adj2" fmla="val 50000"/>
          </a:avLst>
        </a:prstGeom>
        <a:gradFill rotWithShape="0">
          <a:gsLst>
            <a:gs pos="0">
              <a:schemeClr val="accent3">
                <a:hueOff val="-3424765"/>
                <a:satOff val="-33333"/>
                <a:lumOff val="-4967"/>
                <a:alphaOff val="0"/>
                <a:shade val="51000"/>
                <a:satMod val="130000"/>
              </a:schemeClr>
            </a:gs>
            <a:gs pos="80000">
              <a:schemeClr val="accent3">
                <a:hueOff val="-3424765"/>
                <a:satOff val="-33333"/>
                <a:lumOff val="-4967"/>
                <a:alphaOff val="0"/>
                <a:shade val="93000"/>
                <a:satMod val="130000"/>
              </a:schemeClr>
            </a:gs>
            <a:gs pos="100000">
              <a:schemeClr val="accent3">
                <a:hueOff val="-3424765"/>
                <a:satOff val="-33333"/>
                <a:lumOff val="-496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1982006" y="2811608"/>
        <a:ext cx="141263" cy="167971"/>
      </dsp:txXfrm>
    </dsp:sp>
    <dsp:sp modelId="{95283730-338B-4BB9-8CEF-915C55A87A8A}">
      <dsp:nvSpPr>
        <dsp:cNvPr id="0" name=""/>
        <dsp:cNvSpPr/>
      </dsp:nvSpPr>
      <dsp:spPr>
        <a:xfrm>
          <a:off x="1460824" y="3121956"/>
          <a:ext cx="1183625" cy="1183625"/>
        </a:xfrm>
        <a:prstGeom prst="ellipse">
          <a:avLst/>
        </a:prstGeom>
        <a:gradFill rotWithShape="0">
          <a:gsLst>
            <a:gs pos="0">
              <a:schemeClr val="accent3">
                <a:hueOff val="-3424765"/>
                <a:satOff val="-33333"/>
                <a:lumOff val="-4967"/>
                <a:alphaOff val="0"/>
                <a:shade val="51000"/>
                <a:satMod val="130000"/>
              </a:schemeClr>
            </a:gs>
            <a:gs pos="80000">
              <a:schemeClr val="accent3">
                <a:hueOff val="-3424765"/>
                <a:satOff val="-33333"/>
                <a:lumOff val="-4967"/>
                <a:alphaOff val="0"/>
                <a:shade val="93000"/>
                <a:satMod val="130000"/>
              </a:schemeClr>
            </a:gs>
            <a:gs pos="100000">
              <a:schemeClr val="accent3">
                <a:hueOff val="-3424765"/>
                <a:satOff val="-33333"/>
                <a:lumOff val="-496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Recovery of Amounts</a:t>
          </a:r>
        </a:p>
      </dsp:txBody>
      <dsp:txXfrm>
        <a:off x="1634162" y="3295294"/>
        <a:ext cx="836949" cy="836949"/>
      </dsp:txXfrm>
    </dsp:sp>
    <dsp:sp modelId="{5428A4BF-32ED-45E8-9BFA-DA5C0C2872A4}">
      <dsp:nvSpPr>
        <dsp:cNvPr id="0" name=""/>
        <dsp:cNvSpPr/>
      </dsp:nvSpPr>
      <dsp:spPr>
        <a:xfrm rot="10800000">
          <a:off x="1293615" y="2127767"/>
          <a:ext cx="201804" cy="279953"/>
        </a:xfrm>
        <a:prstGeom prst="rightArrow">
          <a:avLst>
            <a:gd name="adj1" fmla="val 60000"/>
            <a:gd name="adj2" fmla="val 50000"/>
          </a:avLst>
        </a:prstGeom>
        <a:gradFill rotWithShape="0">
          <a:gsLst>
            <a:gs pos="0">
              <a:schemeClr val="accent3">
                <a:hueOff val="-5137147"/>
                <a:satOff val="-49999"/>
                <a:lumOff val="-7451"/>
                <a:alphaOff val="0"/>
                <a:shade val="51000"/>
                <a:satMod val="130000"/>
              </a:schemeClr>
            </a:gs>
            <a:gs pos="80000">
              <a:schemeClr val="accent3">
                <a:hueOff val="-5137147"/>
                <a:satOff val="-49999"/>
                <a:lumOff val="-7451"/>
                <a:alphaOff val="0"/>
                <a:shade val="93000"/>
                <a:satMod val="130000"/>
              </a:schemeClr>
            </a:gs>
            <a:gs pos="100000">
              <a:schemeClr val="accent3">
                <a:hueOff val="-5137147"/>
                <a:satOff val="-49999"/>
                <a:lumOff val="-745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rot="10800000">
        <a:off x="1354156" y="2183758"/>
        <a:ext cx="141263" cy="167971"/>
      </dsp:txXfrm>
    </dsp:sp>
    <dsp:sp modelId="{C031F2E2-E566-4034-BD81-7B566CAAC5F9}">
      <dsp:nvSpPr>
        <dsp:cNvPr id="0" name=""/>
        <dsp:cNvSpPr/>
      </dsp:nvSpPr>
      <dsp:spPr>
        <a:xfrm>
          <a:off x="14799" y="1675931"/>
          <a:ext cx="1183625" cy="1183625"/>
        </a:xfrm>
        <a:prstGeom prst="ellipse">
          <a:avLst/>
        </a:prstGeom>
        <a:gradFill rotWithShape="0">
          <a:gsLst>
            <a:gs pos="0">
              <a:schemeClr val="accent3">
                <a:hueOff val="-5137147"/>
                <a:satOff val="-49999"/>
                <a:lumOff val="-7451"/>
                <a:alphaOff val="0"/>
                <a:shade val="51000"/>
                <a:satMod val="130000"/>
              </a:schemeClr>
            </a:gs>
            <a:gs pos="80000">
              <a:schemeClr val="accent3">
                <a:hueOff val="-5137147"/>
                <a:satOff val="-49999"/>
                <a:lumOff val="-7451"/>
                <a:alphaOff val="0"/>
                <a:shade val="93000"/>
                <a:satMod val="130000"/>
              </a:schemeClr>
            </a:gs>
            <a:gs pos="100000">
              <a:schemeClr val="accent3">
                <a:hueOff val="-5137147"/>
                <a:satOff val="-49999"/>
                <a:lumOff val="-745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Settlement</a:t>
          </a:r>
        </a:p>
      </dsp:txBody>
      <dsp:txXfrm>
        <a:off x="188137" y="1849269"/>
        <a:ext cx="836949" cy="83694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A043789E-25C9-47D6-89A8-4470C9898DA9}" type="datetimeFigureOut">
              <a:rPr lang="en-US" smtClean="0"/>
              <a:pPr/>
              <a:t>9/24/2018</a:t>
            </a:fld>
            <a:endParaRPr lang="en-US" dirty="0"/>
          </a:p>
        </p:txBody>
      </p:sp>
      <p:sp>
        <p:nvSpPr>
          <p:cNvPr id="4" name="Footer Placeholder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413AC7E1-D00C-4A8F-BB1B-768681ED6297}" type="slidenum">
              <a:rPr lang="en-US" smtClean="0"/>
              <a:pPr/>
              <a:t>‹#›</a:t>
            </a:fld>
            <a:endParaRPr lang="en-US" dirty="0"/>
          </a:p>
        </p:txBody>
      </p:sp>
    </p:spTree>
    <p:extLst>
      <p:ext uri="{BB962C8B-B14F-4D97-AF65-F5344CB8AC3E}">
        <p14:creationId xmlns:p14="http://schemas.microsoft.com/office/powerpoint/2010/main" val="2054361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BA251351-5F5E-4227-B542-6E55FC2493BF}" type="datetimeFigureOut">
              <a:rPr lang="en-US" smtClean="0"/>
              <a:pPr/>
              <a:t>9/24/2018</a:t>
            </a:fld>
            <a:endParaRPr lang="en-US"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E37B32DA-EE02-4C9E-AF1B-E0DEE7C7F442}" type="slidenum">
              <a:rPr lang="en-US" smtClean="0"/>
              <a:pPr/>
              <a:t>‹#›</a:t>
            </a:fld>
            <a:endParaRPr lang="en-US" dirty="0"/>
          </a:p>
        </p:txBody>
      </p:sp>
    </p:spTree>
    <p:extLst>
      <p:ext uri="{BB962C8B-B14F-4D97-AF65-F5344CB8AC3E}">
        <p14:creationId xmlns:p14="http://schemas.microsoft.com/office/powerpoint/2010/main" val="2239307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50</a:t>
            </a:fld>
            <a:endParaRPr lang="en-GB" dirty="0"/>
          </a:p>
        </p:txBody>
      </p:sp>
    </p:spTree>
    <p:extLst>
      <p:ext uri="{BB962C8B-B14F-4D97-AF65-F5344CB8AC3E}">
        <p14:creationId xmlns:p14="http://schemas.microsoft.com/office/powerpoint/2010/main" val="3753741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374400" y="1812924"/>
            <a:ext cx="4628956" cy="842400"/>
          </a:xfrm>
        </p:spPr>
        <p:txBody>
          <a:bodyPr>
            <a:noAutofit/>
          </a:bodyPr>
          <a:lstStyle>
            <a:lvl1pPr>
              <a:defRPr sz="2400">
                <a:solidFill>
                  <a:schemeClr val="accent1"/>
                </a:solidFill>
              </a:defRPr>
            </a:lvl1pPr>
          </a:lstStyle>
          <a:p>
            <a:r>
              <a:rPr lang="en-US"/>
              <a:t>Click to edit Master title style</a:t>
            </a:r>
            <a:endParaRPr lang="en-GB" dirty="0"/>
          </a:p>
        </p:txBody>
      </p:sp>
      <p:sp>
        <p:nvSpPr>
          <p:cNvPr id="3" name="Subtitle 2"/>
          <p:cNvSpPr>
            <a:spLocks noGrp="1"/>
          </p:cNvSpPr>
          <p:nvPr>
            <p:ph type="subTitle" idx="1"/>
          </p:nvPr>
        </p:nvSpPr>
        <p:spPr>
          <a:xfrm>
            <a:off x="374402" y="4357694"/>
            <a:ext cx="4628561" cy="1143008"/>
          </a:xfrm>
        </p:spPr>
        <p:txBody>
          <a:bodyPr>
            <a:normAutofit/>
          </a:bodyPr>
          <a:lstStyle>
            <a:lvl1pPr marL="0" indent="0" algn="l">
              <a:lnSpc>
                <a:spcPct val="120000"/>
              </a:lnSpc>
              <a:spcBef>
                <a:spcPts val="0"/>
              </a:spcBef>
              <a:spcAft>
                <a:spcPts val="0"/>
              </a:spcAft>
              <a:buNone/>
              <a:defRPr sz="1600" b="0">
                <a:solidFill>
                  <a:schemeClr val="accent5"/>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dirty="0"/>
          </a:p>
        </p:txBody>
      </p:sp>
      <p:sp>
        <p:nvSpPr>
          <p:cNvPr id="8" name="Text Placeholder 5"/>
          <p:cNvSpPr>
            <a:spLocks noGrp="1"/>
          </p:cNvSpPr>
          <p:nvPr>
            <p:ph type="body" sz="quarter" idx="10"/>
          </p:nvPr>
        </p:nvSpPr>
        <p:spPr>
          <a:xfrm>
            <a:off x="375050" y="2663187"/>
            <a:ext cx="4629600" cy="1699200"/>
          </a:xfrm>
        </p:spPr>
        <p:txBody>
          <a:bodyPr>
            <a:noAutofit/>
          </a:bodyPr>
          <a:lstStyle>
            <a:lvl1pPr marL="0" indent="0">
              <a:buNone/>
              <a:defRPr sz="3200" kern="1000" cap="small" spc="150" baseline="0">
                <a:solidFill>
                  <a:schemeClr val="accent2"/>
                </a:solidFill>
              </a:defRPr>
            </a:lvl1pPr>
          </a:lstStyle>
          <a:p>
            <a:pPr lvl="0"/>
            <a:r>
              <a:rPr lang="en-US" dirty="0"/>
              <a:t>Click to edit Master text styles</a:t>
            </a:r>
          </a:p>
        </p:txBody>
      </p:sp>
      <p:sp>
        <p:nvSpPr>
          <p:cNvPr id="6" name="Slide Number Placeholder 7"/>
          <p:cNvSpPr>
            <a:spLocks noGrp="1"/>
          </p:cNvSpPr>
          <p:nvPr>
            <p:ph type="sldNum" sz="quarter" idx="4"/>
          </p:nvPr>
        </p:nvSpPr>
        <p:spPr>
          <a:xfrm>
            <a:off x="8047113" y="6529800"/>
            <a:ext cx="792088" cy="252000"/>
          </a:xfrm>
          <a:prstGeom prst="rect">
            <a:avLst/>
          </a:prstGeom>
        </p:spPr>
        <p:txBody>
          <a:bodyPr vert="horz" lIns="0" tIns="0" rIns="0" bIns="0" rtlCol="0" anchor="ctr" anchorCtr="0"/>
          <a:lstStyle>
            <a:lvl1pPr algn="r">
              <a:defRPr sz="900" b="0">
                <a:solidFill>
                  <a:schemeClr val="tx1"/>
                </a:solidFill>
              </a:defRPr>
            </a:lvl1pPr>
          </a:lstStyle>
          <a:p>
            <a:fld id="{95CC1D26-A9BD-4BDE-BDD9-08EDBAE96860}" type="slidenum">
              <a:rPr lang="en-GB" smtClean="0"/>
              <a:pPr/>
              <a:t>‹#›</a:t>
            </a:fld>
            <a:endParaRPr lang="en-GB"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for Background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5" y="1143000"/>
            <a:ext cx="4059011" cy="4536504"/>
          </a:xfrm>
        </p:spPr>
        <p:txBody>
          <a:bodyPr/>
          <a:lstStyle>
            <a:lvl1pPr marL="0" indent="0">
              <a:buNone/>
              <a:defRPr b="0"/>
            </a:lvl1pPr>
            <a:lvl2pPr marL="569913" indent="-265113">
              <a:buFont typeface="Arial" pitchFamily="34" charset="0"/>
              <a:buChar char="•"/>
              <a:tabLst/>
              <a:defRPr/>
            </a:lvl2pPr>
            <a:lvl3pPr marL="862013" indent="-265113">
              <a:buFont typeface="Arial" pitchFamily="34" charset="0"/>
              <a:buChar char="•"/>
              <a:defRPr/>
            </a:lvl3pPr>
            <a:lvl4pPr marL="1139825" indent="-265113">
              <a:defRPr/>
            </a:lvl4pPr>
            <a:lvl5pPr marL="1431925" indent="-265113">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itle Placeholder 1"/>
          <p:cNvSpPr>
            <a:spLocks noGrp="1"/>
          </p:cNvSpPr>
          <p:nvPr>
            <p:ph type="title"/>
          </p:nvPr>
        </p:nvSpPr>
        <p:spPr>
          <a:xfrm>
            <a:off x="370114" y="201168"/>
            <a:ext cx="7260336" cy="469492"/>
          </a:xfrm>
          <a:prstGeom prst="rect">
            <a:avLst/>
          </a:prstGeom>
        </p:spPr>
        <p:txBody>
          <a:bodyPr vert="horz" lIns="0" tIns="0" rIns="0" bIns="0" rtlCol="0" anchor="t" anchorCtr="0">
            <a:noAutofit/>
          </a:bodyPr>
          <a:lstStyle/>
          <a:p>
            <a:r>
              <a:rPr lang="en-US"/>
              <a:t>Click to edit Master title style</a:t>
            </a:r>
            <a:endParaRPr lang="en-GB" dirty="0"/>
          </a:p>
        </p:txBody>
      </p:sp>
      <p:sp>
        <p:nvSpPr>
          <p:cNvPr id="19" name="Slide Number Placeholder 7"/>
          <p:cNvSpPr>
            <a:spLocks noGrp="1"/>
          </p:cNvSpPr>
          <p:nvPr>
            <p:ph type="sldNum" sz="quarter" idx="4"/>
          </p:nvPr>
        </p:nvSpPr>
        <p:spPr>
          <a:xfrm>
            <a:off x="8046720" y="6528816"/>
            <a:ext cx="792088" cy="252000"/>
          </a:xfrm>
          <a:prstGeom prst="rect">
            <a:avLst/>
          </a:prstGeom>
        </p:spPr>
        <p:txBody>
          <a:bodyPr vert="horz" lIns="0" tIns="0" rIns="0" bIns="0" rtlCol="0" anchor="ctr" anchorCtr="0"/>
          <a:lstStyle>
            <a:lvl1pPr algn="r">
              <a:defRPr sz="900" b="0">
                <a:solidFill>
                  <a:schemeClr val="tx1"/>
                </a:solidFill>
              </a:defRPr>
            </a:lvl1pPr>
          </a:lstStyle>
          <a:p>
            <a:fld id="{95CC1D26-A9BD-4BDE-BDD9-08EDBAE96860}" type="slidenum">
              <a:rPr lang="en-GB" smtClean="0"/>
              <a:pPr/>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x and Background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712" y="1812929"/>
            <a:ext cx="4619657" cy="4187843"/>
          </a:xfrm>
        </p:spPr>
        <p:txBody>
          <a:bodyPr/>
          <a:lstStyle>
            <a:lvl1pPr marL="0" indent="0">
              <a:buNone/>
              <a:defRPr b="0"/>
            </a:lvl1pPr>
            <a:lvl2pPr marL="266693" indent="-266693">
              <a:buFont typeface="Arial" pitchFamily="34" charset="0"/>
              <a:buChar char="•"/>
              <a:tabLst/>
              <a:defRPr/>
            </a:lvl2pPr>
            <a:lvl3pPr marL="266693" indent="-266693">
              <a:buFont typeface="Arial"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8"/>
          <p:cNvSpPr>
            <a:spLocks noGrp="1"/>
          </p:cNvSpPr>
          <p:nvPr>
            <p:ph type="body" sz="quarter" idx="13"/>
          </p:nvPr>
        </p:nvSpPr>
        <p:spPr>
          <a:xfrm>
            <a:off x="566710" y="722451"/>
            <a:ext cx="4619916" cy="1090474"/>
          </a:xfrm>
        </p:spPr>
        <p:txBody>
          <a:bodyPr anchor="ctr" anchorCtr="0">
            <a:normAutofit/>
          </a:bodyPr>
          <a:lstStyle>
            <a:lvl1pPr marL="0" indent="0">
              <a:buNone/>
              <a:defRPr sz="2000" b="0">
                <a:solidFill>
                  <a:schemeClr val="accent3"/>
                </a:solidFill>
              </a:defRPr>
            </a:lvl1pPr>
          </a:lstStyle>
          <a:p>
            <a:pPr lvl="0"/>
            <a:r>
              <a:rPr lang="en-US"/>
              <a:t>Click to edit Master text styles</a:t>
            </a:r>
          </a:p>
        </p:txBody>
      </p:sp>
      <p:sp>
        <p:nvSpPr>
          <p:cNvPr id="19"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ey Statement Slide 1">
    <p:bg>
      <p:bgPr>
        <a:solidFill>
          <a:schemeClr val="accent3"/>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5" y="295204"/>
            <a:ext cx="6868887" cy="6029399"/>
          </a:xfrm>
        </p:spPr>
        <p:txBody>
          <a:bodyPr>
            <a:noAutofit/>
          </a:bodyPr>
          <a:lstStyle>
            <a:lvl1pPr marL="0" indent="0">
              <a:buNone/>
              <a:defRPr sz="2400" b="0">
                <a:solidFill>
                  <a:schemeClr val="bg1"/>
                </a:solidFill>
              </a:defRPr>
            </a:lvl1pPr>
            <a:lvl2pPr marL="0" indent="0">
              <a:buNone/>
              <a:tabLst/>
              <a:defRPr sz="3000" b="0">
                <a:solidFill>
                  <a:schemeClr val="bg1"/>
                </a:solidFill>
              </a:defRPr>
            </a:lvl2pPr>
            <a:lvl3pPr marL="274632" indent="-274632">
              <a:buFont typeface="Arial" pitchFamily="34" charset="0"/>
              <a:buChar char="•"/>
              <a:defRPr sz="3000" b="0">
                <a:solidFill>
                  <a:schemeClr val="bg1"/>
                </a:solidFill>
              </a:defRPr>
            </a:lvl3pPr>
            <a:lvl4pPr>
              <a:defRPr sz="3000" b="0">
                <a:solidFill>
                  <a:schemeClr val="bg1"/>
                </a:solidFill>
              </a:defRPr>
            </a:lvl4pPr>
            <a:lvl5pPr>
              <a:defRPr sz="3000" b="0">
                <a:solidFill>
                  <a:schemeClr val="bg1"/>
                </a:solidFill>
              </a:defRPr>
            </a:lvl5pPr>
          </a:lstStyle>
          <a:p>
            <a:pPr lvl="0"/>
            <a:r>
              <a:rPr lang="en-US"/>
              <a:t>Click to edit Master text styles</a:t>
            </a:r>
          </a:p>
        </p:txBody>
      </p:sp>
      <p:sp>
        <p:nvSpPr>
          <p:cNvPr id="19" name="Slide Number Placeholder 7"/>
          <p:cNvSpPr>
            <a:spLocks noGrp="1"/>
          </p:cNvSpPr>
          <p:nvPr>
            <p:ph type="sldNum" sz="quarter" idx="4"/>
          </p:nvPr>
        </p:nvSpPr>
        <p:spPr>
          <a:xfrm>
            <a:off x="8001000" y="6606000"/>
            <a:ext cx="792088" cy="252000"/>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ey Statement Slide 2">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5" y="295204"/>
            <a:ext cx="6845093" cy="5988439"/>
          </a:xfrm>
        </p:spPr>
        <p:txBody>
          <a:bodyPr>
            <a:noAutofit/>
          </a:bodyPr>
          <a:lstStyle>
            <a:lvl1pPr marL="0" indent="0">
              <a:buNone/>
              <a:defRPr sz="2400" b="0">
                <a:solidFill>
                  <a:schemeClr val="bg1"/>
                </a:solidFill>
              </a:defRPr>
            </a:lvl1pPr>
            <a:lvl2pPr marL="0" indent="0">
              <a:buNone/>
              <a:tabLst/>
              <a:defRPr sz="3000" b="0">
                <a:solidFill>
                  <a:schemeClr val="bg1"/>
                </a:solidFill>
              </a:defRPr>
            </a:lvl2pPr>
            <a:lvl3pPr marL="274632" indent="-274632">
              <a:buFont typeface="Arial" pitchFamily="34" charset="0"/>
              <a:buChar char="•"/>
              <a:defRPr sz="3000" b="0">
                <a:solidFill>
                  <a:schemeClr val="bg1"/>
                </a:solidFill>
              </a:defRPr>
            </a:lvl3pPr>
            <a:lvl4pPr>
              <a:defRPr sz="3000" b="0">
                <a:solidFill>
                  <a:schemeClr val="bg1"/>
                </a:solidFill>
              </a:defRPr>
            </a:lvl4pPr>
            <a:lvl5pPr>
              <a:defRPr sz="3000" b="0">
                <a:solidFill>
                  <a:schemeClr val="bg1"/>
                </a:solidFill>
              </a:defRPr>
            </a:lvl5pPr>
          </a:lstStyle>
          <a:p>
            <a:pPr lvl="0"/>
            <a:r>
              <a:rPr lang="en-US"/>
              <a:t>Click to edit Master text styles</a:t>
            </a:r>
          </a:p>
        </p:txBody>
      </p:sp>
      <p:sp>
        <p:nvSpPr>
          <p:cNvPr id="19" name="Slide Number Placeholder 7"/>
          <p:cNvSpPr>
            <a:spLocks noGrp="1"/>
          </p:cNvSpPr>
          <p:nvPr>
            <p:ph type="sldNum" sz="quarter" idx="4"/>
          </p:nvPr>
        </p:nvSpPr>
        <p:spPr>
          <a:xfrm>
            <a:off x="7971996" y="6606000"/>
            <a:ext cx="792088" cy="252000"/>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y Statement Slide 3">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5" y="295204"/>
            <a:ext cx="6845093" cy="5988439"/>
          </a:xfrm>
        </p:spPr>
        <p:txBody>
          <a:bodyPr>
            <a:noAutofit/>
          </a:bodyPr>
          <a:lstStyle>
            <a:lvl1pPr marL="0" indent="0">
              <a:buNone/>
              <a:defRPr sz="2400" b="0">
                <a:solidFill>
                  <a:schemeClr val="bg1"/>
                </a:solidFill>
              </a:defRPr>
            </a:lvl1pPr>
            <a:lvl2pPr marL="0" indent="0">
              <a:buNone/>
              <a:tabLst/>
              <a:defRPr sz="3000" b="0">
                <a:solidFill>
                  <a:schemeClr val="bg1"/>
                </a:solidFill>
              </a:defRPr>
            </a:lvl2pPr>
            <a:lvl3pPr marL="274632" indent="-274632">
              <a:buFont typeface="Arial" pitchFamily="34" charset="0"/>
              <a:buChar char="•"/>
              <a:defRPr sz="3000" b="0">
                <a:solidFill>
                  <a:schemeClr val="bg1"/>
                </a:solidFill>
              </a:defRPr>
            </a:lvl3pPr>
            <a:lvl4pPr>
              <a:defRPr sz="3000" b="0">
                <a:solidFill>
                  <a:schemeClr val="bg1"/>
                </a:solidFill>
              </a:defRPr>
            </a:lvl4pPr>
            <a:lvl5pPr>
              <a:defRPr sz="3000" b="0">
                <a:solidFill>
                  <a:schemeClr val="bg1"/>
                </a:solidFill>
              </a:defRPr>
            </a:lvl5pPr>
          </a:lstStyle>
          <a:p>
            <a:pPr lvl="0"/>
            <a:r>
              <a:rPr lang="en-US"/>
              <a:t>Click to edit Master text styles</a:t>
            </a:r>
          </a:p>
        </p:txBody>
      </p:sp>
      <p:sp>
        <p:nvSpPr>
          <p:cNvPr id="19" name="Slide Number Placeholder 7"/>
          <p:cNvSpPr>
            <a:spLocks noGrp="1"/>
          </p:cNvSpPr>
          <p:nvPr>
            <p:ph type="sldNum" sz="quarter" idx="4"/>
          </p:nvPr>
        </p:nvSpPr>
        <p:spPr>
          <a:xfrm>
            <a:off x="7971996" y="6606000"/>
            <a:ext cx="792088" cy="252000"/>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s 1">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3" y="1812925"/>
            <a:ext cx="8388000" cy="4345990"/>
          </a:xfrm>
        </p:spPr>
        <p:txBody>
          <a:bodyPr>
            <a:noAutofit/>
          </a:bodyPr>
          <a:lstStyle>
            <a:lvl1pPr marL="0" indent="0">
              <a:spcBef>
                <a:spcPts val="1800"/>
              </a:spcBef>
              <a:spcAft>
                <a:spcPts val="0"/>
              </a:spcAft>
              <a:buNone/>
              <a:defRPr sz="1800" b="0">
                <a:solidFill>
                  <a:schemeClr val="bg1"/>
                </a:solidFill>
              </a:defRPr>
            </a:lvl1pPr>
            <a:lvl2pPr marL="268281" indent="-268281">
              <a:spcBef>
                <a:spcPts val="600"/>
              </a:spcBef>
              <a:spcAft>
                <a:spcPts val="0"/>
              </a:spcAft>
              <a:buFont typeface="Arial" pitchFamily="34" charset="0"/>
              <a:buChar char="•"/>
              <a:tabLst/>
              <a:defRPr sz="1800" b="0">
                <a:solidFill>
                  <a:schemeClr val="bg1"/>
                </a:solidFill>
              </a:defRPr>
            </a:lvl2pPr>
            <a:lvl3pPr marL="274632" indent="-274632">
              <a:spcBef>
                <a:spcPts val="600"/>
              </a:spcBef>
              <a:spcAft>
                <a:spcPts val="0"/>
              </a:spcAft>
              <a:buFont typeface="Arial" pitchFamily="34" charset="0"/>
              <a:buChar char="•"/>
              <a:defRPr sz="1800" b="0">
                <a:solidFill>
                  <a:schemeClr val="bg1"/>
                </a:solidFill>
              </a:defRPr>
            </a:lvl3pPr>
            <a:lvl4pPr>
              <a:spcBef>
                <a:spcPts val="600"/>
              </a:spcBef>
              <a:spcAft>
                <a:spcPts val="0"/>
              </a:spcAft>
              <a:buFont typeface="Arial" pitchFamily="34" charset="0"/>
              <a:buChar char="−"/>
              <a:defRPr sz="1800" b="0">
                <a:solidFill>
                  <a:schemeClr val="bg1"/>
                </a:solidFill>
              </a:defRPr>
            </a:lvl4pPr>
            <a:lvl5pPr marL="806431" indent="-266693">
              <a:spcBef>
                <a:spcPts val="600"/>
              </a:spcBef>
              <a:spcAft>
                <a:spcPts val="0"/>
              </a:spcAft>
              <a:buFont typeface="Arial" pitchFamily="34" charset="0"/>
              <a:buChar char="−"/>
              <a:defRPr sz="1800" b="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itle Placeholder 1"/>
          <p:cNvSpPr>
            <a:spLocks noGrp="1"/>
          </p:cNvSpPr>
          <p:nvPr>
            <p:ph type="title"/>
          </p:nvPr>
        </p:nvSpPr>
        <p:spPr>
          <a:xfrm>
            <a:off x="370113" y="295200"/>
            <a:ext cx="8388000" cy="1441410"/>
          </a:xfrm>
          <a:prstGeom prst="rect">
            <a:avLst/>
          </a:prstGeom>
        </p:spPr>
        <p:txBody>
          <a:bodyPr vert="horz" lIns="0" tIns="0" rIns="0" bIns="0" rtlCol="0" anchor="t" anchorCtr="0">
            <a:normAutofit/>
          </a:bodyPr>
          <a:lstStyle>
            <a:lvl1pPr>
              <a:defRPr sz="3000">
                <a:solidFill>
                  <a:schemeClr val="accent3"/>
                </a:solidFill>
              </a:defRPr>
            </a:lvl1pPr>
          </a:lstStyle>
          <a:p>
            <a:r>
              <a:rPr lang="en-US"/>
              <a:t>Click to edit Master title style</a:t>
            </a:r>
            <a:endParaRPr lang="en-GB" dirty="0"/>
          </a:p>
        </p:txBody>
      </p:sp>
      <p:sp>
        <p:nvSpPr>
          <p:cNvPr id="19" name="Slide Number Placeholder 7"/>
          <p:cNvSpPr>
            <a:spLocks noGrp="1"/>
          </p:cNvSpPr>
          <p:nvPr>
            <p:ph type="sldNum" sz="quarter" idx="4"/>
          </p:nvPr>
        </p:nvSpPr>
        <p:spPr>
          <a:xfrm>
            <a:off x="7971996" y="6529800"/>
            <a:ext cx="792088" cy="252000"/>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s 2">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6477000"/>
            <a:ext cx="9144000" cy="381000"/>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370113" y="1812925"/>
            <a:ext cx="8388000" cy="4345990"/>
          </a:xfrm>
        </p:spPr>
        <p:txBody>
          <a:bodyPr>
            <a:noAutofit/>
          </a:bodyPr>
          <a:lstStyle>
            <a:lvl1pPr marL="0" indent="0">
              <a:spcBef>
                <a:spcPts val="1800"/>
              </a:spcBef>
              <a:spcAft>
                <a:spcPts val="0"/>
              </a:spcAft>
              <a:buNone/>
              <a:defRPr sz="1800" b="0">
                <a:solidFill>
                  <a:schemeClr val="tx2"/>
                </a:solidFill>
              </a:defRPr>
            </a:lvl1pPr>
            <a:lvl2pPr marL="268281" indent="-268281">
              <a:spcBef>
                <a:spcPts val="600"/>
              </a:spcBef>
              <a:spcAft>
                <a:spcPts val="0"/>
              </a:spcAft>
              <a:buFont typeface="Arial" pitchFamily="34" charset="0"/>
              <a:buChar char="•"/>
              <a:tabLst/>
              <a:defRPr sz="1800" b="0">
                <a:solidFill>
                  <a:schemeClr val="tx2"/>
                </a:solidFill>
              </a:defRPr>
            </a:lvl2pPr>
            <a:lvl3pPr marL="274632" indent="-274632">
              <a:spcBef>
                <a:spcPts val="600"/>
              </a:spcBef>
              <a:spcAft>
                <a:spcPts val="0"/>
              </a:spcAft>
              <a:buFont typeface="Arial" pitchFamily="34" charset="0"/>
              <a:buChar char="•"/>
              <a:defRPr sz="1800" b="0">
                <a:solidFill>
                  <a:schemeClr val="tx2"/>
                </a:solidFill>
              </a:defRPr>
            </a:lvl3pPr>
            <a:lvl4pPr>
              <a:spcBef>
                <a:spcPts val="600"/>
              </a:spcBef>
              <a:spcAft>
                <a:spcPts val="0"/>
              </a:spcAft>
              <a:buFont typeface="Arial" pitchFamily="34" charset="0"/>
              <a:buChar char="−"/>
              <a:defRPr sz="1800" b="0">
                <a:solidFill>
                  <a:schemeClr val="tx2"/>
                </a:solidFill>
              </a:defRPr>
            </a:lvl4pPr>
            <a:lvl5pPr marL="806431" indent="-266693">
              <a:spcBef>
                <a:spcPts val="600"/>
              </a:spcBef>
              <a:spcAft>
                <a:spcPts val="0"/>
              </a:spcAft>
              <a:buFont typeface="Arial" pitchFamily="34" charset="0"/>
              <a:buChar char="−"/>
              <a:defRPr sz="1800" b="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itle Placeholder 1"/>
          <p:cNvSpPr>
            <a:spLocks noGrp="1"/>
          </p:cNvSpPr>
          <p:nvPr>
            <p:ph type="title"/>
          </p:nvPr>
        </p:nvSpPr>
        <p:spPr>
          <a:xfrm>
            <a:off x="370113" y="295200"/>
            <a:ext cx="8388000" cy="1441410"/>
          </a:xfrm>
          <a:prstGeom prst="rect">
            <a:avLst/>
          </a:prstGeom>
        </p:spPr>
        <p:txBody>
          <a:bodyPr vert="horz" lIns="0" tIns="0" rIns="0" bIns="0" rtlCol="0" anchor="t" anchorCtr="0">
            <a:normAutofit/>
          </a:bodyPr>
          <a:lstStyle>
            <a:lvl1pPr>
              <a:defRPr sz="3000">
                <a:solidFill>
                  <a:schemeClr val="accent2"/>
                </a:solidFill>
              </a:defRPr>
            </a:lvl1pPr>
          </a:lstStyle>
          <a:p>
            <a:r>
              <a:rPr lang="en-US"/>
              <a:t>Click to edit Master title style</a:t>
            </a:r>
            <a:endParaRPr lang="en-GB" dirty="0"/>
          </a:p>
        </p:txBody>
      </p:sp>
      <p:sp>
        <p:nvSpPr>
          <p:cNvPr id="6" name="Slide Number Placeholder 7"/>
          <p:cNvSpPr>
            <a:spLocks noGrp="1"/>
          </p:cNvSpPr>
          <p:nvPr>
            <p:ph type="sldNum" sz="quarter" idx="4"/>
          </p:nvPr>
        </p:nvSpPr>
        <p:spPr>
          <a:xfrm>
            <a:off x="8047113" y="6529800"/>
            <a:ext cx="792088" cy="252000"/>
          </a:xfrm>
          <a:prstGeom prst="rect">
            <a:avLst/>
          </a:prstGeom>
        </p:spPr>
        <p:txBody>
          <a:bodyPr vert="horz" lIns="0" tIns="0" rIns="0" bIns="0" rtlCol="0" anchor="ctr" anchorCtr="0"/>
          <a:lstStyle>
            <a:lvl1pPr algn="r">
              <a:defRPr sz="1400" b="0">
                <a:solidFill>
                  <a:schemeClr val="tx1"/>
                </a:solidFill>
              </a:defRPr>
            </a:lvl1pPr>
          </a:lstStyle>
          <a:p>
            <a:fld id="{95CC1D26-A9BD-4BDE-BDD9-08EDBAE96860}" type="slidenum">
              <a:rPr lang="en-GB" smtClean="0"/>
              <a:pPr/>
              <a:t>‹#›</a:t>
            </a:fld>
            <a:endParaRPr lang="en-GB"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7213" y="1812929"/>
            <a:ext cx="8415313" cy="973133"/>
          </a:xfrm>
        </p:spPr>
        <p:txBody>
          <a:bodyPr anchor="t">
            <a:noAutofit/>
          </a:bodyPr>
          <a:lstStyle>
            <a:lvl1pPr algn="l">
              <a:defRPr sz="2400" b="0" cap="none" baseline="0">
                <a:solidFill>
                  <a:schemeClr val="accent1"/>
                </a:solidFill>
              </a:defRPr>
            </a:lvl1pPr>
          </a:lstStyle>
          <a:p>
            <a:r>
              <a:rPr lang="en-US"/>
              <a:t>Click to edit Master title style</a:t>
            </a:r>
            <a:endParaRPr lang="en-GB" dirty="0"/>
          </a:p>
        </p:txBody>
      </p:sp>
      <p:sp>
        <p:nvSpPr>
          <p:cNvPr id="11" name="Slide Number Placeholder 7"/>
          <p:cNvSpPr>
            <a:spLocks noGrp="1"/>
          </p:cNvSpPr>
          <p:nvPr>
            <p:ph type="sldNum" sz="quarter" idx="4"/>
          </p:nvPr>
        </p:nvSpPr>
        <p:spPr>
          <a:xfrm>
            <a:off x="7971996" y="6606000"/>
            <a:ext cx="792088" cy="252000"/>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
        <p:nvSpPr>
          <p:cNvPr id="6" name="Text Placeholder 5"/>
          <p:cNvSpPr>
            <a:spLocks noGrp="1"/>
          </p:cNvSpPr>
          <p:nvPr>
            <p:ph type="body" sz="quarter" idx="10"/>
          </p:nvPr>
        </p:nvSpPr>
        <p:spPr>
          <a:xfrm>
            <a:off x="357190" y="2787770"/>
            <a:ext cx="8429654" cy="3200080"/>
          </a:xfrm>
        </p:spPr>
        <p:txBody>
          <a:bodyPr>
            <a:noAutofit/>
          </a:bodyPr>
          <a:lstStyle>
            <a:lvl1pPr marL="0" indent="0">
              <a:buNone/>
              <a:defRPr sz="2400">
                <a:solidFill>
                  <a:schemeClr val="bg1"/>
                </a:solidFill>
              </a:defRPr>
            </a:lvl1pPr>
          </a:lstStyle>
          <a:p>
            <a:pPr lvl="0"/>
            <a:r>
              <a:rPr lang="en-US"/>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7213" y="1812929"/>
            <a:ext cx="8415313" cy="973133"/>
          </a:xfrm>
        </p:spPr>
        <p:txBody>
          <a:bodyPr anchor="t">
            <a:noAutofit/>
          </a:bodyPr>
          <a:lstStyle>
            <a:lvl1pPr algn="l">
              <a:defRPr sz="2400" b="0" cap="none" baseline="0">
                <a:solidFill>
                  <a:schemeClr val="accent3"/>
                </a:solidFill>
              </a:defRPr>
            </a:lvl1pPr>
          </a:lstStyle>
          <a:p>
            <a:r>
              <a:rPr lang="en-US"/>
              <a:t>Click to edit Master title style</a:t>
            </a:r>
            <a:endParaRPr lang="en-GB" dirty="0"/>
          </a:p>
        </p:txBody>
      </p:sp>
      <p:sp>
        <p:nvSpPr>
          <p:cNvPr id="11"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
        <p:nvSpPr>
          <p:cNvPr id="6" name="Text Placeholder 5"/>
          <p:cNvSpPr>
            <a:spLocks noGrp="1"/>
          </p:cNvSpPr>
          <p:nvPr>
            <p:ph type="body" sz="quarter" idx="10"/>
          </p:nvPr>
        </p:nvSpPr>
        <p:spPr>
          <a:xfrm>
            <a:off x="357190" y="2787770"/>
            <a:ext cx="8429654" cy="3200080"/>
          </a:xfrm>
        </p:spPr>
        <p:txBody>
          <a:bodyPr>
            <a:noAutofit/>
          </a:bodyPr>
          <a:lstStyle>
            <a:lvl1pPr marL="0" indent="0">
              <a:buNone/>
              <a:defRPr sz="2400">
                <a:solidFill>
                  <a:schemeClr val="bg1"/>
                </a:solidFill>
              </a:defRPr>
            </a:lvl1pPr>
          </a:lstStyle>
          <a:p>
            <a:pPr lvl="0"/>
            <a:r>
              <a:rPr lang="en-US"/>
              <a:t>Click to edit Master text styles</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Slide 3">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7213" y="1812929"/>
            <a:ext cx="8415313" cy="973133"/>
          </a:xfrm>
        </p:spPr>
        <p:txBody>
          <a:bodyPr anchor="t">
            <a:noAutofit/>
          </a:bodyPr>
          <a:lstStyle>
            <a:lvl1pPr algn="l">
              <a:defRPr sz="2400" b="0" cap="none" baseline="0">
                <a:solidFill>
                  <a:schemeClr val="accent1"/>
                </a:solidFill>
              </a:defRPr>
            </a:lvl1pPr>
          </a:lstStyle>
          <a:p>
            <a:r>
              <a:rPr lang="en-US"/>
              <a:t>Click to edit Master title style</a:t>
            </a:r>
            <a:endParaRPr lang="en-GB" dirty="0"/>
          </a:p>
        </p:txBody>
      </p:sp>
      <p:sp>
        <p:nvSpPr>
          <p:cNvPr id="11"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
        <p:nvSpPr>
          <p:cNvPr id="6" name="Text Placeholder 5"/>
          <p:cNvSpPr>
            <a:spLocks noGrp="1"/>
          </p:cNvSpPr>
          <p:nvPr>
            <p:ph type="body" sz="quarter" idx="10"/>
          </p:nvPr>
        </p:nvSpPr>
        <p:spPr>
          <a:xfrm>
            <a:off x="357190" y="2787770"/>
            <a:ext cx="8429654" cy="3200080"/>
          </a:xfrm>
        </p:spPr>
        <p:txBody>
          <a:bodyPr>
            <a:noAutofit/>
          </a:bodyPr>
          <a:lstStyle>
            <a:lvl1pPr marL="0" indent="0">
              <a:buNone/>
              <a:defRPr sz="2400">
                <a:solidFill>
                  <a:schemeClr val="bg1"/>
                </a:solidFill>
              </a:defRPr>
            </a:lvl1pPr>
          </a:lstStyle>
          <a:p>
            <a:pPr lvl="0"/>
            <a:r>
              <a:rPr lang="en-US"/>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 name="Title 1"/>
          <p:cNvSpPr>
            <a:spLocks noGrp="1"/>
          </p:cNvSpPr>
          <p:nvPr>
            <p:ph type="ctrTitle"/>
          </p:nvPr>
        </p:nvSpPr>
        <p:spPr>
          <a:xfrm>
            <a:off x="375615" y="1828800"/>
            <a:ext cx="2772000" cy="842400"/>
          </a:xfrm>
        </p:spPr>
        <p:txBody>
          <a:bodyPr/>
          <a:lstStyle>
            <a:lvl1pPr>
              <a:defRPr sz="2400">
                <a:solidFill>
                  <a:schemeClr val="accent1"/>
                </a:solidFill>
              </a:defRPr>
            </a:lvl1pPr>
          </a:lstStyle>
          <a:p>
            <a:r>
              <a:rPr lang="en-US"/>
              <a:t>Click to edit Master title style</a:t>
            </a:r>
            <a:endParaRPr lang="en-GB" dirty="0"/>
          </a:p>
        </p:txBody>
      </p:sp>
      <p:sp>
        <p:nvSpPr>
          <p:cNvPr id="3" name="Subtitle 2"/>
          <p:cNvSpPr>
            <a:spLocks noGrp="1"/>
          </p:cNvSpPr>
          <p:nvPr>
            <p:ph type="subTitle" idx="1"/>
          </p:nvPr>
        </p:nvSpPr>
        <p:spPr>
          <a:xfrm>
            <a:off x="375615" y="4357694"/>
            <a:ext cx="2772000" cy="1048554"/>
          </a:xfrm>
        </p:spPr>
        <p:txBody>
          <a:bodyPr>
            <a:normAutofit/>
          </a:bodyPr>
          <a:lstStyle>
            <a:lvl1pPr marL="0" indent="0" algn="l">
              <a:lnSpc>
                <a:spcPct val="120000"/>
              </a:lnSpc>
              <a:spcBef>
                <a:spcPts val="0"/>
              </a:spcBef>
              <a:buNone/>
              <a:defRPr sz="1600" b="0">
                <a:solidFill>
                  <a:schemeClr val="accent5"/>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dirty="0"/>
          </a:p>
        </p:txBody>
      </p:sp>
      <p:sp>
        <p:nvSpPr>
          <p:cNvPr id="14" name="Slide Number Placeholder 7"/>
          <p:cNvSpPr>
            <a:spLocks noGrp="1"/>
          </p:cNvSpPr>
          <p:nvPr>
            <p:ph type="sldNum" sz="quarter" idx="4"/>
          </p:nvPr>
        </p:nvSpPr>
        <p:spPr>
          <a:xfrm>
            <a:off x="8047113" y="6528816"/>
            <a:ext cx="792088" cy="252000"/>
          </a:xfrm>
          <a:prstGeom prst="rect">
            <a:avLst/>
          </a:prstGeom>
        </p:spPr>
        <p:txBody>
          <a:bodyPr vert="horz" lIns="0" tIns="0" rIns="0" bIns="0" rtlCol="0" anchor="ctr" anchorCtr="0"/>
          <a:lstStyle>
            <a:lvl1pPr algn="r">
              <a:defRPr sz="900" b="0">
                <a:solidFill>
                  <a:schemeClr val="tx1"/>
                </a:solidFill>
              </a:defRPr>
            </a:lvl1pPr>
          </a:lstStyle>
          <a:p>
            <a:fld id="{95CC1D26-A9BD-4BDE-BDD9-08EDBAE96860}" type="slidenum">
              <a:rPr lang="en-GB" smtClean="0"/>
              <a:pPr/>
              <a:t>‹#›</a:t>
            </a:fld>
            <a:endParaRPr lang="en-GB" dirty="0"/>
          </a:p>
        </p:txBody>
      </p:sp>
      <p:sp>
        <p:nvSpPr>
          <p:cNvPr id="11" name="Text Placeholder 5"/>
          <p:cNvSpPr>
            <a:spLocks noGrp="1"/>
          </p:cNvSpPr>
          <p:nvPr>
            <p:ph type="body" sz="quarter" idx="10"/>
          </p:nvPr>
        </p:nvSpPr>
        <p:spPr>
          <a:xfrm>
            <a:off x="375050" y="2663187"/>
            <a:ext cx="2772000" cy="1699200"/>
          </a:xfrm>
        </p:spPr>
        <p:txBody>
          <a:bodyPr>
            <a:noAutofit/>
          </a:bodyPr>
          <a:lstStyle>
            <a:lvl1pPr marL="0" indent="0">
              <a:buNone/>
              <a:defRPr sz="2400">
                <a:solidFill>
                  <a:schemeClr val="accent2"/>
                </a:solidFill>
              </a:defRPr>
            </a:lvl1pPr>
          </a:lstStyle>
          <a:p>
            <a:pPr lvl="0"/>
            <a:r>
              <a:rPr lang="en-US"/>
              <a:t>Click to edit Master text styles</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with Image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6737" y="1812929"/>
            <a:ext cx="8348667" cy="758819"/>
          </a:xfrm>
        </p:spPr>
        <p:txBody>
          <a:bodyPr anchor="t">
            <a:noAutofit/>
          </a:bodyPr>
          <a:lstStyle>
            <a:lvl1pPr algn="l">
              <a:defRPr sz="2400" b="0" cap="none" baseline="0">
                <a:solidFill>
                  <a:schemeClr val="accent2"/>
                </a:solidFill>
              </a:defRPr>
            </a:lvl1pPr>
          </a:lstStyle>
          <a:p>
            <a:r>
              <a:rPr lang="en-US"/>
              <a:t>Click to edit Master title style</a:t>
            </a:r>
            <a:endParaRPr lang="en-GB" dirty="0"/>
          </a:p>
        </p:txBody>
      </p:sp>
      <p:sp>
        <p:nvSpPr>
          <p:cNvPr id="11"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6" name="Text Placeholder 5"/>
          <p:cNvSpPr>
            <a:spLocks noGrp="1"/>
          </p:cNvSpPr>
          <p:nvPr>
            <p:ph type="body" sz="quarter" idx="10"/>
          </p:nvPr>
        </p:nvSpPr>
        <p:spPr>
          <a:xfrm>
            <a:off x="366737" y="2571744"/>
            <a:ext cx="8348667" cy="3200080"/>
          </a:xfrm>
        </p:spPr>
        <p:txBody>
          <a:bodyPr>
            <a:noAutofit/>
          </a:bodyPr>
          <a:lstStyle>
            <a:lvl1pPr marL="0" indent="0">
              <a:buNone/>
              <a:defRPr sz="2400">
                <a:solidFill>
                  <a:srgbClr val="575757"/>
                </a:solidFill>
              </a:defRPr>
            </a:lvl1pPr>
          </a:lstStyle>
          <a:p>
            <a:pPr lvl="0"/>
            <a:r>
              <a:rPr lang="en-US"/>
              <a:t>Click to edit Master text styles</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with Imag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6738" y="1812925"/>
            <a:ext cx="2776504" cy="544505"/>
          </a:xfrm>
        </p:spPr>
        <p:txBody>
          <a:bodyPr anchor="t">
            <a:noAutofit/>
          </a:bodyPr>
          <a:lstStyle>
            <a:lvl1pPr algn="l">
              <a:defRPr sz="2400" b="0" cap="none" baseline="0">
                <a:solidFill>
                  <a:schemeClr val="accent2"/>
                </a:solidFill>
              </a:defRPr>
            </a:lvl1pPr>
          </a:lstStyle>
          <a:p>
            <a:r>
              <a:rPr lang="en-US"/>
              <a:t>Click to edit Master title style</a:t>
            </a:r>
            <a:endParaRPr lang="en-GB" dirty="0"/>
          </a:p>
        </p:txBody>
      </p:sp>
      <p:sp>
        <p:nvSpPr>
          <p:cNvPr id="11"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6" name="Text Placeholder 5"/>
          <p:cNvSpPr>
            <a:spLocks noGrp="1"/>
          </p:cNvSpPr>
          <p:nvPr>
            <p:ph type="body" sz="quarter" idx="10"/>
          </p:nvPr>
        </p:nvSpPr>
        <p:spPr>
          <a:xfrm>
            <a:off x="366737" y="2374056"/>
            <a:ext cx="2776503" cy="3555274"/>
          </a:xfrm>
        </p:spPr>
        <p:txBody>
          <a:bodyPr>
            <a:noAutofit/>
          </a:bodyPr>
          <a:lstStyle>
            <a:lvl1pPr marL="463539" indent="-231769">
              <a:buSzPct val="125000"/>
              <a:buFont typeface="Arial" pitchFamily="34" charset="0"/>
              <a:buChar char="•"/>
              <a:defRPr sz="2400">
                <a:solidFill>
                  <a:srgbClr val="575757"/>
                </a:solidFill>
              </a:defRPr>
            </a:lvl1pPr>
          </a:lstStyle>
          <a:p>
            <a:pPr lvl="0"/>
            <a:r>
              <a:rPr lang="en-US"/>
              <a:t>Click to edit Master text styles</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Slide Number Placeholder 7"/>
          <p:cNvSpPr>
            <a:spLocks noGrp="1"/>
          </p:cNvSpPr>
          <p:nvPr>
            <p:ph type="sldNum" sz="quarter" idx="4"/>
          </p:nvPr>
        </p:nvSpPr>
        <p:spPr>
          <a:xfrm>
            <a:off x="8047113" y="6529800"/>
            <a:ext cx="792088" cy="252000"/>
          </a:xfrm>
          <a:prstGeom prst="rect">
            <a:avLst/>
          </a:prstGeom>
        </p:spPr>
        <p:txBody>
          <a:bodyPr vert="horz" lIns="0" tIns="0" rIns="0" bIns="0" rtlCol="0" anchor="ctr" anchorCtr="0"/>
          <a:lstStyle>
            <a:lvl1pPr algn="r">
              <a:defRPr sz="900" b="0">
                <a:solidFill>
                  <a:schemeClr val="tx1"/>
                </a:solidFill>
              </a:defRPr>
            </a:lvl1pPr>
          </a:lstStyle>
          <a:p>
            <a:fld id="{95CC1D26-A9BD-4BDE-BDD9-08EDBAE96860}" type="slidenum">
              <a:rPr lang="en-GB" smtClean="0"/>
              <a:pPr/>
              <a:t>‹#›</a:t>
            </a:fld>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2" name="Title 1"/>
          <p:cNvSpPr>
            <a:spLocks noGrp="1"/>
          </p:cNvSpPr>
          <p:nvPr>
            <p:ph type="ctrTitle"/>
          </p:nvPr>
        </p:nvSpPr>
        <p:spPr>
          <a:xfrm>
            <a:off x="621840" y="1093316"/>
            <a:ext cx="4878856" cy="849600"/>
          </a:xfrm>
        </p:spPr>
        <p:txBody>
          <a:bodyPr/>
          <a:lstStyle>
            <a:lvl1pPr>
              <a:defRPr sz="2400">
                <a:solidFill>
                  <a:schemeClr val="accent1"/>
                </a:solidFill>
              </a:defRPr>
            </a:lvl1pPr>
          </a:lstStyle>
          <a:p>
            <a:r>
              <a:rPr lang="en-US"/>
              <a:t>Click to edit Master title style</a:t>
            </a:r>
            <a:endParaRPr lang="en-GB" dirty="0"/>
          </a:p>
        </p:txBody>
      </p:sp>
      <p:sp>
        <p:nvSpPr>
          <p:cNvPr id="3" name="Subtitle 2"/>
          <p:cNvSpPr>
            <a:spLocks noGrp="1"/>
          </p:cNvSpPr>
          <p:nvPr>
            <p:ph type="subTitle" idx="1"/>
          </p:nvPr>
        </p:nvSpPr>
        <p:spPr>
          <a:xfrm>
            <a:off x="621840" y="2668126"/>
            <a:ext cx="4878856" cy="388186"/>
          </a:xfrm>
        </p:spPr>
        <p:txBody>
          <a:bodyPr>
            <a:normAutofit/>
          </a:bodyPr>
          <a:lstStyle>
            <a:lvl1pPr marL="0" indent="0" algn="l">
              <a:spcBef>
                <a:spcPts val="0"/>
              </a:spcBef>
              <a:buNone/>
              <a:defRPr sz="1600" b="0">
                <a:solidFill>
                  <a:schemeClr val="accent5"/>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dirty="0"/>
          </a:p>
        </p:txBody>
      </p:sp>
      <p:sp>
        <p:nvSpPr>
          <p:cNvPr id="14" name="Slide Number Placeholder 7"/>
          <p:cNvSpPr>
            <a:spLocks noGrp="1"/>
          </p:cNvSpPr>
          <p:nvPr>
            <p:ph type="sldNum" sz="quarter" idx="4"/>
          </p:nvPr>
        </p:nvSpPr>
        <p:spPr>
          <a:xfrm>
            <a:off x="8046720" y="6528816"/>
            <a:ext cx="792088" cy="252000"/>
          </a:xfrm>
          <a:prstGeom prst="rect">
            <a:avLst/>
          </a:prstGeom>
        </p:spPr>
        <p:txBody>
          <a:bodyPr vert="horz" lIns="0" tIns="0" rIns="0" bIns="0" rtlCol="0" anchor="ctr" anchorCtr="0"/>
          <a:lstStyle>
            <a:lvl1pPr algn="r">
              <a:defRPr sz="900" b="0">
                <a:solidFill>
                  <a:schemeClr val="tx1"/>
                </a:solidFill>
              </a:defRPr>
            </a:lvl1pPr>
          </a:lstStyle>
          <a:p>
            <a:fld id="{95CC1D26-A9BD-4BDE-BDD9-08EDBAE96860}" type="slidenum">
              <a:rPr lang="en-GB" smtClean="0"/>
              <a:pPr/>
              <a:t>‹#›</a:t>
            </a:fld>
            <a:endParaRPr lang="en-GB" dirty="0"/>
          </a:p>
        </p:txBody>
      </p:sp>
      <p:sp>
        <p:nvSpPr>
          <p:cNvPr id="11" name="Text Placeholder 5"/>
          <p:cNvSpPr>
            <a:spLocks noGrp="1"/>
          </p:cNvSpPr>
          <p:nvPr>
            <p:ph type="body" sz="quarter" idx="10"/>
          </p:nvPr>
        </p:nvSpPr>
        <p:spPr>
          <a:xfrm>
            <a:off x="621840" y="1953740"/>
            <a:ext cx="4878856" cy="702000"/>
          </a:xfrm>
        </p:spPr>
        <p:txBody>
          <a:bodyPr>
            <a:noAutofit/>
          </a:bodyPr>
          <a:lstStyle>
            <a:lvl1pPr marL="0" indent="0">
              <a:buNone/>
              <a:defRPr sz="2400">
                <a:solidFill>
                  <a:schemeClr val="accent2"/>
                </a:solidFill>
              </a:defRPr>
            </a:lvl1pPr>
          </a:lstStyle>
          <a:p>
            <a:pPr lvl="0"/>
            <a:r>
              <a:rPr lang="en-US"/>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
    <p:spTree>
      <p:nvGrpSpPr>
        <p:cNvPr id="1" name=""/>
        <p:cNvGrpSpPr/>
        <p:nvPr/>
      </p:nvGrpSpPr>
      <p:grpSpPr>
        <a:xfrm>
          <a:off x="0" y="0"/>
          <a:ext cx="0" cy="0"/>
          <a:chOff x="0" y="0"/>
          <a:chExt cx="0" cy="0"/>
        </a:xfrm>
      </p:grpSpPr>
      <p:sp>
        <p:nvSpPr>
          <p:cNvPr id="2" name="Title 1"/>
          <p:cNvSpPr>
            <a:spLocks noGrp="1"/>
          </p:cNvSpPr>
          <p:nvPr>
            <p:ph type="title"/>
          </p:nvPr>
        </p:nvSpPr>
        <p:spPr>
          <a:xfrm>
            <a:off x="467544" y="3068960"/>
            <a:ext cx="8208912" cy="466317"/>
          </a:xfrm>
        </p:spPr>
        <p:txBody>
          <a:bodyPr/>
          <a:lstStyle>
            <a:lvl1pPr>
              <a:defRPr b="1"/>
            </a:lvl1pPr>
          </a:lstStyle>
          <a:p>
            <a:r>
              <a:rPr lang="en-US"/>
              <a:t>Click to edit Master title style</a:t>
            </a:r>
          </a:p>
        </p:txBody>
      </p:sp>
      <p:sp>
        <p:nvSpPr>
          <p:cNvPr id="3" name="Slide Number Placeholder 2"/>
          <p:cNvSpPr>
            <a:spLocks noGrp="1"/>
          </p:cNvSpPr>
          <p:nvPr>
            <p:ph type="sldNum" sz="quarter" idx="10"/>
          </p:nvPr>
        </p:nvSpPr>
        <p:spPr/>
        <p:txBody>
          <a:body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414404549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0113" y="201168"/>
            <a:ext cx="7260336" cy="469492"/>
          </a:xfrm>
          <a:prstGeom prst="rect">
            <a:avLst/>
          </a:prstGeom>
        </p:spPr>
        <p:txBody>
          <a:bodyPr vert="horz" lIns="0" tIns="0" rIns="0" bIns="0" rtlCol="0" anchor="t" anchorCtr="0">
            <a:noAutofit/>
          </a:bodyPr>
          <a:lstStyle>
            <a:lvl1pPr>
              <a:defRPr sz="2400"/>
            </a:lvl1pPr>
          </a:lstStyle>
          <a:p>
            <a:r>
              <a:rPr lang="en-US"/>
              <a:t>Click to edit Master title style</a:t>
            </a:r>
            <a:endParaRPr lang="en-GB" dirty="0"/>
          </a:p>
        </p:txBody>
      </p:sp>
      <p:sp>
        <p:nvSpPr>
          <p:cNvPr id="20" name="Text Placeholder 19"/>
          <p:cNvSpPr>
            <a:spLocks noGrp="1"/>
          </p:cNvSpPr>
          <p:nvPr>
            <p:ph type="body" sz="quarter" idx="14"/>
          </p:nvPr>
        </p:nvSpPr>
        <p:spPr>
          <a:xfrm>
            <a:off x="370800" y="1052736"/>
            <a:ext cx="8388000" cy="4626864"/>
          </a:xfrm>
        </p:spPr>
        <p:txBody>
          <a:bodyPr/>
          <a:lstStyle>
            <a:lvl1pPr marL="463539" indent="-228594" rtl="0">
              <a:buSzPct val="125000"/>
              <a:buFont typeface="Courier New"/>
              <a:buNone/>
              <a:defRPr sz="1800"/>
            </a:lvl1pPr>
            <a:lvl2pPr marL="742932" indent="-266693" rtl="0">
              <a:buSzPts val="1600"/>
              <a:buFont typeface="Courier New" pitchFamily="49" charset="0"/>
              <a:buChar char="o"/>
              <a:defRPr sz="1600"/>
            </a:lvl2pPr>
            <a:lvl3pPr marL="1033246" indent="-266693" rtl="0">
              <a:buSzPts val="1600"/>
              <a:buFont typeface="Arial"/>
              <a:buChar char="−"/>
              <a:defRPr sz="1600"/>
            </a:lvl3pPr>
            <a:lvl4pPr marL="1307559" indent="-273044" rtl="0">
              <a:buSzPts val="1600"/>
              <a:buFont typeface="Arial"/>
              <a:buChar char="−"/>
              <a:defRPr sz="1600"/>
            </a:lvl4pPr>
            <a:lvl5pPr marL="1490435" indent="-266693">
              <a:buNone/>
              <a:defRPr/>
            </a:lvl5pPr>
          </a:lstStyle>
          <a:p>
            <a:pPr lvl="0" rtl="0">
              <a:buSzPts val="2200"/>
              <a:buFont typeface="Arial"/>
              <a:buChar char="•"/>
            </a:pPr>
            <a:r>
              <a:rPr lang="en-US" kern="1200" baseline="0">
                <a:solidFill>
                  <a:srgbClr val="313131"/>
                </a:solidFill>
                <a:latin typeface="+mn-lt"/>
              </a:rPr>
              <a:t>Click to edit Master text styles</a:t>
            </a:r>
          </a:p>
          <a:p>
            <a:pPr lvl="1" rtl="0">
              <a:buSzPts val="2200"/>
              <a:buFont typeface="Arial"/>
              <a:buChar char="•"/>
            </a:pPr>
            <a:r>
              <a:rPr lang="en-US" kern="1200" baseline="0">
                <a:solidFill>
                  <a:srgbClr val="313131"/>
                </a:solidFill>
                <a:latin typeface="+mn-lt"/>
              </a:rPr>
              <a:t>Second level</a:t>
            </a:r>
          </a:p>
          <a:p>
            <a:pPr lvl="2" rtl="0">
              <a:buSzPts val="2200"/>
              <a:buFont typeface="Arial"/>
              <a:buChar char="•"/>
            </a:pPr>
            <a:r>
              <a:rPr lang="en-US" kern="1200" baseline="0">
                <a:solidFill>
                  <a:srgbClr val="313131"/>
                </a:solidFill>
                <a:latin typeface="+mn-lt"/>
              </a:rPr>
              <a:t>Third level</a:t>
            </a:r>
          </a:p>
          <a:p>
            <a:pPr lvl="3" rtl="0">
              <a:buSzPts val="2200"/>
              <a:buFont typeface="Arial"/>
              <a:buChar char="•"/>
            </a:pPr>
            <a:r>
              <a:rPr lang="en-US" kern="1200" baseline="0">
                <a:solidFill>
                  <a:srgbClr val="313131"/>
                </a:solidFill>
                <a:latin typeface="+mn-lt"/>
              </a:rPr>
              <a:t>Fourth level</a:t>
            </a:r>
          </a:p>
          <a:p>
            <a:pPr lvl="4" rtl="0">
              <a:buSzPts val="2200"/>
              <a:buFont typeface="Arial"/>
              <a:buChar char="•"/>
            </a:pPr>
            <a:r>
              <a:rPr lang="en-US" kern="1200" baseline="0">
                <a:solidFill>
                  <a:srgbClr val="313131"/>
                </a:solidFill>
                <a:latin typeface="+mn-lt"/>
              </a:rPr>
              <a:t>Fifth level</a:t>
            </a:r>
            <a:endParaRPr lang="en-GB" sz="1600" kern="1200" baseline="0" dirty="0">
              <a:solidFill>
                <a:srgbClr val="313131"/>
              </a:solidFill>
              <a:latin typeface="+mn-lt"/>
            </a:endParaRPr>
          </a:p>
        </p:txBody>
      </p:sp>
      <p:sp>
        <p:nvSpPr>
          <p:cNvPr id="7" name="Slide Number Placeholder 7"/>
          <p:cNvSpPr>
            <a:spLocks noGrp="1"/>
          </p:cNvSpPr>
          <p:nvPr>
            <p:ph type="sldNum" sz="quarter" idx="4"/>
          </p:nvPr>
        </p:nvSpPr>
        <p:spPr>
          <a:xfrm>
            <a:off x="8047113" y="6529800"/>
            <a:ext cx="792088" cy="252000"/>
          </a:xfrm>
          <a:prstGeom prst="rect">
            <a:avLst/>
          </a:prstGeom>
        </p:spPr>
        <p:txBody>
          <a:bodyPr vert="horz" lIns="0" tIns="0" rIns="0" bIns="0" rtlCol="0" anchor="ctr" anchorCtr="0"/>
          <a:lstStyle>
            <a:lvl1pPr algn="r">
              <a:defRPr sz="900" b="0">
                <a:solidFill>
                  <a:schemeClr val="tx1"/>
                </a:solidFill>
              </a:defRPr>
            </a:lvl1pPr>
          </a:lstStyle>
          <a:p>
            <a:fld id="{95CC1D26-A9BD-4BDE-BDD9-08EDBAE96860}" type="slidenum">
              <a:rPr lang="en-GB" smtClean="0"/>
              <a:pPr/>
              <a:t>‹#›</a:t>
            </a:fld>
            <a:endParaRPr lang="en-GB"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4904" y="201168"/>
            <a:ext cx="7259719" cy="466318"/>
          </a:xfrm>
          <a:prstGeom prst="rect">
            <a:avLst/>
          </a:prstGeom>
        </p:spPr>
        <p:txBody>
          <a:bodyPr vert="horz" lIns="0" tIns="0" rIns="0" bIns="0" rtlCol="0" anchor="t" anchorCtr="0">
            <a:noAutofit/>
          </a:bodyPr>
          <a:lstStyle>
            <a:lvl1pPr>
              <a:defRPr sz="2400"/>
            </a:lvl1pPr>
          </a:lstStyle>
          <a:p>
            <a:r>
              <a:rPr lang="en-US"/>
              <a:t>Click to edit Master title style</a:t>
            </a:r>
            <a:endParaRPr lang="en-GB" dirty="0"/>
          </a:p>
        </p:txBody>
      </p:sp>
      <p:sp>
        <p:nvSpPr>
          <p:cNvPr id="5" name="Slide Number Placeholder 7"/>
          <p:cNvSpPr>
            <a:spLocks noGrp="1"/>
          </p:cNvSpPr>
          <p:nvPr>
            <p:ph type="sldNum" sz="quarter" idx="4"/>
          </p:nvPr>
        </p:nvSpPr>
        <p:spPr>
          <a:xfrm>
            <a:off x="8047113" y="6529800"/>
            <a:ext cx="792088" cy="252000"/>
          </a:xfrm>
          <a:prstGeom prst="rect">
            <a:avLst/>
          </a:prstGeom>
        </p:spPr>
        <p:txBody>
          <a:bodyPr vert="horz" lIns="0" tIns="0" rIns="0" bIns="0" rtlCol="0" anchor="ctr" anchorCtr="0"/>
          <a:lstStyle>
            <a:lvl1pPr algn="r">
              <a:defRPr sz="900" b="0">
                <a:solidFill>
                  <a:schemeClr val="tx1"/>
                </a:solidFill>
              </a:defRPr>
            </a:lvl1pPr>
          </a:lstStyle>
          <a:p>
            <a:fld id="{95CC1D26-A9BD-4BDE-BDD9-08EDBAE96860}" type="slidenum">
              <a:rPr lang="en-GB" smtClean="0"/>
              <a:pPr/>
              <a:t>‹#›</a:t>
            </a:fld>
            <a:endParaRPr lang="en-GB" dirty="0"/>
          </a:p>
        </p:txBody>
      </p:sp>
      <p:sp>
        <p:nvSpPr>
          <p:cNvPr id="3" name="Content Placeholder 2"/>
          <p:cNvSpPr>
            <a:spLocks noGrp="1"/>
          </p:cNvSpPr>
          <p:nvPr>
            <p:ph sz="quarter" idx="15"/>
          </p:nvPr>
        </p:nvSpPr>
        <p:spPr>
          <a:xfrm>
            <a:off x="374649" y="1051560"/>
            <a:ext cx="8385048" cy="46268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ext &amp; Conten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0113" y="201168"/>
            <a:ext cx="7260336" cy="469492"/>
          </a:xfrm>
          <a:prstGeom prst="rect">
            <a:avLst/>
          </a:prstGeom>
        </p:spPr>
        <p:txBody>
          <a:bodyPr vert="horz" lIns="0" tIns="0" rIns="0" bIns="0" rtlCol="0" anchor="t" anchorCtr="0">
            <a:noAutofit/>
          </a:bodyPr>
          <a:lstStyle>
            <a:lvl1pPr>
              <a:defRPr sz="2400"/>
            </a:lvl1pPr>
          </a:lstStyle>
          <a:p>
            <a:r>
              <a:rPr lang="en-US"/>
              <a:t>Click to edit Master title style</a:t>
            </a:r>
            <a:endParaRPr lang="en-GB" dirty="0"/>
          </a:p>
        </p:txBody>
      </p:sp>
      <p:sp>
        <p:nvSpPr>
          <p:cNvPr id="20" name="Text Placeholder 19"/>
          <p:cNvSpPr>
            <a:spLocks noGrp="1"/>
          </p:cNvSpPr>
          <p:nvPr>
            <p:ph type="body" sz="quarter" idx="14"/>
          </p:nvPr>
        </p:nvSpPr>
        <p:spPr>
          <a:xfrm>
            <a:off x="370800" y="1051560"/>
            <a:ext cx="4140000" cy="4536000"/>
          </a:xfrm>
        </p:spPr>
        <p:txBody>
          <a:bodyPr/>
          <a:lstStyle>
            <a:lvl1pPr>
              <a:defRPr sz="1600"/>
            </a:lvl1pPr>
            <a:lvl2pPr>
              <a:defRPr sz="1600"/>
            </a:lvl2pPr>
            <a:lvl3pPr>
              <a:defRPr sz="1600"/>
            </a:lvl3pPr>
            <a:lvl4pPr marL="539737" indent="-273044">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7"/>
          <p:cNvSpPr>
            <a:spLocks noGrp="1"/>
          </p:cNvSpPr>
          <p:nvPr>
            <p:ph type="sldNum" sz="quarter" idx="4"/>
          </p:nvPr>
        </p:nvSpPr>
        <p:spPr>
          <a:xfrm>
            <a:off x="8046720" y="6528816"/>
            <a:ext cx="792088" cy="252000"/>
          </a:xfrm>
          <a:prstGeom prst="rect">
            <a:avLst/>
          </a:prstGeom>
        </p:spPr>
        <p:txBody>
          <a:bodyPr vert="horz" lIns="0" tIns="0" rIns="0" bIns="0" rtlCol="0" anchor="ctr" anchorCtr="0"/>
          <a:lstStyle>
            <a:lvl1pPr algn="r">
              <a:defRPr sz="900" b="0">
                <a:solidFill>
                  <a:schemeClr val="tx1"/>
                </a:solidFill>
              </a:defRPr>
            </a:lvl1pPr>
          </a:lstStyle>
          <a:p>
            <a:fld id="{95CC1D26-A9BD-4BDE-BDD9-08EDBAE96860}" type="slidenum">
              <a:rPr lang="en-GB" smtClean="0"/>
              <a:pPr/>
              <a:t>‹#›</a:t>
            </a:fld>
            <a:endParaRPr lang="en-GB" dirty="0"/>
          </a:p>
        </p:txBody>
      </p:sp>
      <p:sp>
        <p:nvSpPr>
          <p:cNvPr id="12" name="SmartArt Placeholder 11"/>
          <p:cNvSpPr>
            <a:spLocks noGrp="1"/>
          </p:cNvSpPr>
          <p:nvPr>
            <p:ph type="dgm" sz="quarter" idx="15"/>
          </p:nvPr>
        </p:nvSpPr>
        <p:spPr>
          <a:xfrm>
            <a:off x="4644008" y="1051560"/>
            <a:ext cx="4104705" cy="4535488"/>
          </a:xfrm>
        </p:spPr>
        <p:txBody>
          <a:bodyPr/>
          <a:lstStyle/>
          <a:p>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face">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370113" y="201168"/>
            <a:ext cx="7260336" cy="469492"/>
          </a:xfrm>
          <a:prstGeom prst="rect">
            <a:avLst/>
          </a:prstGeom>
          <a:ln>
            <a:noFill/>
          </a:ln>
        </p:spPr>
        <p:txBody>
          <a:bodyPr vert="horz" lIns="0" tIns="0" rIns="0" bIns="0" rtlCol="0" anchor="t" anchorCtr="0">
            <a:noAutofit/>
          </a:bodyPr>
          <a:lstStyle>
            <a:lvl1pPr>
              <a:defRPr sz="2400"/>
            </a:lvl1pPr>
          </a:lstStyle>
          <a:p>
            <a:r>
              <a:rPr lang="en-US" dirty="0"/>
              <a:t>Click to edit Master title style</a:t>
            </a:r>
            <a:endParaRPr lang="en-GB" dirty="0"/>
          </a:p>
        </p:txBody>
      </p:sp>
      <p:sp>
        <p:nvSpPr>
          <p:cNvPr id="6" name="Slide Number Placeholder 7"/>
          <p:cNvSpPr>
            <a:spLocks noGrp="1"/>
          </p:cNvSpPr>
          <p:nvPr>
            <p:ph type="sldNum" sz="quarter" idx="4"/>
          </p:nvPr>
        </p:nvSpPr>
        <p:spPr>
          <a:xfrm>
            <a:off x="8047113" y="6529800"/>
            <a:ext cx="792088" cy="252000"/>
          </a:xfrm>
          <a:prstGeom prst="rect">
            <a:avLst/>
          </a:prstGeom>
        </p:spPr>
        <p:txBody>
          <a:bodyPr vert="horz" lIns="0" tIns="0" rIns="0" bIns="0" rtlCol="0" anchor="ctr" anchorCtr="0"/>
          <a:lstStyle>
            <a:lvl1pPr algn="r">
              <a:defRPr sz="900" b="0">
                <a:solidFill>
                  <a:schemeClr val="tx1"/>
                </a:solidFill>
              </a:defRPr>
            </a:lvl1pPr>
          </a:lstStyle>
          <a:p>
            <a:fld id="{95CC1D26-A9BD-4BDE-BDD9-08EDBAE96860}" type="slidenum">
              <a:rPr lang="en-GB" smtClean="0"/>
              <a:pPr/>
              <a:t>‹#›</a:t>
            </a:fld>
            <a:endParaRPr lang="en-GB"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alifications">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787" y="1484784"/>
            <a:ext cx="4122000" cy="1800000"/>
          </a:xfrm>
        </p:spPr>
        <p:txBody>
          <a:bodyPr/>
          <a:lstStyle>
            <a:lvl1pPr marL="0" indent="0">
              <a:spcBef>
                <a:spcPts val="600"/>
              </a:spcBef>
              <a:buNone/>
              <a:defRPr b="0"/>
            </a:lvl1pPr>
            <a:lvl2pPr marL="271456" indent="-271456">
              <a:spcBef>
                <a:spcPts val="600"/>
              </a:spcBef>
              <a:buFont typeface="Arial" pitchFamily="34" charset="0"/>
              <a:buChar char="•"/>
              <a:tabLst/>
              <a:defRPr/>
            </a:lvl2pPr>
            <a:lvl3pPr marL="274632" indent="-274632">
              <a:spcBef>
                <a:spcPts val="600"/>
              </a:spcBef>
              <a:buFont typeface="Arial" pitchFamily="34" charset="0"/>
              <a:buChar char="•"/>
              <a:defRPr i="1"/>
            </a:lvl3pPr>
            <a:lvl4pPr marL="534975" indent="-263519">
              <a:spcBef>
                <a:spcPts val="600"/>
              </a:spcBef>
              <a:buFont typeface="Arial" pitchFamily="34" charset="0"/>
              <a:buChar char="−"/>
              <a:defRPr i="0"/>
            </a:lvl4pPr>
            <a:lvl5pPr marL="806431" indent="-271456">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itle Placeholder 1"/>
          <p:cNvSpPr>
            <a:spLocks noGrp="1"/>
          </p:cNvSpPr>
          <p:nvPr>
            <p:ph type="title"/>
          </p:nvPr>
        </p:nvSpPr>
        <p:spPr>
          <a:xfrm>
            <a:off x="370113" y="201168"/>
            <a:ext cx="7260336" cy="469492"/>
          </a:xfrm>
          <a:prstGeom prst="rect">
            <a:avLst/>
          </a:prstGeom>
        </p:spPr>
        <p:txBody>
          <a:bodyPr vert="horz" lIns="0" tIns="0" rIns="0" bIns="0" rtlCol="0" anchor="t" anchorCtr="0">
            <a:noAutofit/>
          </a:bodyPr>
          <a:lstStyle/>
          <a:p>
            <a:r>
              <a:rPr lang="en-US"/>
              <a:t>Click to edit Master title style</a:t>
            </a:r>
            <a:endParaRPr lang="en-GB" dirty="0"/>
          </a:p>
        </p:txBody>
      </p:sp>
      <p:sp>
        <p:nvSpPr>
          <p:cNvPr id="19" name="Slide Number Placeholder 7"/>
          <p:cNvSpPr>
            <a:spLocks noGrp="1"/>
          </p:cNvSpPr>
          <p:nvPr>
            <p:ph type="sldNum" sz="quarter" idx="4"/>
          </p:nvPr>
        </p:nvSpPr>
        <p:spPr>
          <a:xfrm>
            <a:off x="8046720" y="6528816"/>
            <a:ext cx="792088" cy="252000"/>
          </a:xfrm>
          <a:prstGeom prst="rect">
            <a:avLst/>
          </a:prstGeom>
        </p:spPr>
        <p:txBody>
          <a:bodyPr vert="horz" lIns="0" tIns="0" rIns="0" bIns="0" rtlCol="0" anchor="ctr" anchorCtr="0"/>
          <a:lstStyle>
            <a:lvl1pPr algn="r">
              <a:defRPr sz="900" b="0">
                <a:solidFill>
                  <a:schemeClr val="tx1"/>
                </a:solidFill>
              </a:defRPr>
            </a:lvl1pPr>
          </a:lstStyle>
          <a:p>
            <a:fld id="{95CC1D26-A9BD-4BDE-BDD9-08EDBAE96860}" type="slidenum">
              <a:rPr lang="en-GB" smtClean="0"/>
              <a:pPr/>
              <a:t>‹#›</a:t>
            </a:fld>
            <a:endParaRPr lang="en-GB" dirty="0"/>
          </a:p>
        </p:txBody>
      </p:sp>
      <p:sp>
        <p:nvSpPr>
          <p:cNvPr id="9" name="Text Placeholder 8"/>
          <p:cNvSpPr>
            <a:spLocks noGrp="1"/>
          </p:cNvSpPr>
          <p:nvPr>
            <p:ph type="body" sz="quarter" idx="14"/>
          </p:nvPr>
        </p:nvSpPr>
        <p:spPr>
          <a:xfrm>
            <a:off x="371788" y="1051560"/>
            <a:ext cx="4122000" cy="357187"/>
          </a:xfrm>
          <a:solidFill>
            <a:schemeClr val="accent3"/>
          </a:solidFill>
        </p:spPr>
        <p:txBody>
          <a:bodyPr anchor="ctr" anchorCtr="0"/>
          <a:lstStyle>
            <a:lvl1pPr marL="87311" indent="0">
              <a:buNone/>
              <a:defRPr>
                <a:solidFill>
                  <a:schemeClr val="bg1"/>
                </a:solidFill>
              </a:defRPr>
            </a:lvl1pPr>
          </a:lstStyle>
          <a:p>
            <a:pPr lvl="0"/>
            <a:r>
              <a:rPr lang="en-US" dirty="0"/>
              <a:t>Click to edit Master text styles</a:t>
            </a:r>
          </a:p>
        </p:txBody>
      </p:sp>
      <p:sp>
        <p:nvSpPr>
          <p:cNvPr id="10" name="Content Placeholder 2"/>
          <p:cNvSpPr>
            <a:spLocks noGrp="1"/>
          </p:cNvSpPr>
          <p:nvPr>
            <p:ph idx="15"/>
          </p:nvPr>
        </p:nvSpPr>
        <p:spPr>
          <a:xfrm>
            <a:off x="371787" y="3717032"/>
            <a:ext cx="4122000" cy="1800000"/>
          </a:xfrm>
        </p:spPr>
        <p:txBody>
          <a:bodyPr/>
          <a:lstStyle>
            <a:lvl1pPr marL="0" indent="0">
              <a:spcBef>
                <a:spcPts val="600"/>
              </a:spcBef>
              <a:buNone/>
              <a:defRPr b="0"/>
            </a:lvl1pPr>
            <a:lvl2pPr marL="271456" indent="-271456">
              <a:spcBef>
                <a:spcPts val="600"/>
              </a:spcBef>
              <a:buFont typeface="Arial" pitchFamily="34" charset="0"/>
              <a:buChar char="•"/>
              <a:tabLst/>
              <a:defRPr/>
            </a:lvl2pPr>
            <a:lvl3pPr marL="274632" indent="-274632">
              <a:spcBef>
                <a:spcPts val="600"/>
              </a:spcBef>
              <a:buFont typeface="Arial" pitchFamily="34" charset="0"/>
              <a:buChar char="•"/>
              <a:defRPr i="1"/>
            </a:lvl3pPr>
            <a:lvl4pPr marL="534975" indent="-263519">
              <a:spcBef>
                <a:spcPts val="600"/>
              </a:spcBef>
              <a:buFont typeface="Arial" pitchFamily="34" charset="0"/>
              <a:buChar char="−"/>
              <a:defRPr i="0"/>
            </a:lvl4pPr>
            <a:lvl5pPr marL="806431" indent="-271456">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8"/>
          <p:cNvSpPr>
            <a:spLocks noGrp="1"/>
          </p:cNvSpPr>
          <p:nvPr>
            <p:ph type="body" sz="quarter" idx="16"/>
          </p:nvPr>
        </p:nvSpPr>
        <p:spPr>
          <a:xfrm>
            <a:off x="371788" y="3284984"/>
            <a:ext cx="4122000" cy="357187"/>
          </a:xfrm>
          <a:solidFill>
            <a:schemeClr val="accent3"/>
          </a:solidFill>
        </p:spPr>
        <p:txBody>
          <a:bodyPr anchor="ctr" anchorCtr="0"/>
          <a:lstStyle>
            <a:lvl1pPr marL="87311" indent="0">
              <a:buNone/>
              <a:defRPr>
                <a:solidFill>
                  <a:schemeClr val="bg1"/>
                </a:solidFill>
              </a:defRPr>
            </a:lvl1pPr>
          </a:lstStyle>
          <a:p>
            <a:pPr lvl="0"/>
            <a:r>
              <a:rPr lang="en-US"/>
              <a:t>Click to edit Master text styles</a:t>
            </a:r>
          </a:p>
        </p:txBody>
      </p:sp>
      <p:sp>
        <p:nvSpPr>
          <p:cNvPr id="12" name="Content Placeholder 2"/>
          <p:cNvSpPr>
            <a:spLocks noGrp="1"/>
          </p:cNvSpPr>
          <p:nvPr>
            <p:ph idx="17"/>
          </p:nvPr>
        </p:nvSpPr>
        <p:spPr>
          <a:xfrm>
            <a:off x="4620781" y="1484784"/>
            <a:ext cx="4122000" cy="1800000"/>
          </a:xfrm>
        </p:spPr>
        <p:txBody>
          <a:bodyPr/>
          <a:lstStyle>
            <a:lvl1pPr marL="0" indent="0">
              <a:spcBef>
                <a:spcPts val="600"/>
              </a:spcBef>
              <a:buNone/>
              <a:defRPr b="0"/>
            </a:lvl1pPr>
            <a:lvl2pPr marL="271456" indent="-271456">
              <a:spcBef>
                <a:spcPts val="600"/>
              </a:spcBef>
              <a:buFont typeface="Arial" pitchFamily="34" charset="0"/>
              <a:buChar char="•"/>
              <a:tabLst/>
              <a:defRPr/>
            </a:lvl2pPr>
            <a:lvl3pPr marL="274632" indent="-274632">
              <a:spcBef>
                <a:spcPts val="600"/>
              </a:spcBef>
              <a:buFont typeface="Arial" pitchFamily="34" charset="0"/>
              <a:buChar char="•"/>
              <a:defRPr i="1"/>
            </a:lvl3pPr>
            <a:lvl4pPr marL="534975" indent="-263519">
              <a:spcBef>
                <a:spcPts val="600"/>
              </a:spcBef>
              <a:buFont typeface="Arial" pitchFamily="34" charset="0"/>
              <a:buChar char="−"/>
              <a:defRPr i="0"/>
            </a:lvl4pPr>
            <a:lvl5pPr marL="806431" indent="-271456">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8"/>
          <p:cNvSpPr>
            <a:spLocks noGrp="1"/>
          </p:cNvSpPr>
          <p:nvPr>
            <p:ph type="body" sz="quarter" idx="18"/>
          </p:nvPr>
        </p:nvSpPr>
        <p:spPr>
          <a:xfrm>
            <a:off x="4645152" y="1051560"/>
            <a:ext cx="4122000" cy="357187"/>
          </a:xfrm>
          <a:solidFill>
            <a:schemeClr val="accent3"/>
          </a:solidFill>
        </p:spPr>
        <p:txBody>
          <a:bodyPr anchor="ctr" anchorCtr="0"/>
          <a:lstStyle>
            <a:lvl1pPr marL="87311" indent="0">
              <a:buNone/>
              <a:defRPr>
                <a:solidFill>
                  <a:schemeClr val="bg1"/>
                </a:solidFill>
              </a:defRPr>
            </a:lvl1pPr>
          </a:lstStyle>
          <a:p>
            <a:pPr lvl="0"/>
            <a:r>
              <a:rPr lang="en-US"/>
              <a:t>Click to edit Master text styles</a:t>
            </a:r>
          </a:p>
        </p:txBody>
      </p:sp>
      <p:sp>
        <p:nvSpPr>
          <p:cNvPr id="14" name="Content Placeholder 2"/>
          <p:cNvSpPr>
            <a:spLocks noGrp="1"/>
          </p:cNvSpPr>
          <p:nvPr>
            <p:ph idx="19"/>
          </p:nvPr>
        </p:nvSpPr>
        <p:spPr>
          <a:xfrm>
            <a:off x="4620781" y="3717032"/>
            <a:ext cx="4122000" cy="1800000"/>
          </a:xfrm>
        </p:spPr>
        <p:txBody>
          <a:bodyPr/>
          <a:lstStyle>
            <a:lvl1pPr marL="0" indent="0">
              <a:spcBef>
                <a:spcPts val="600"/>
              </a:spcBef>
              <a:buNone/>
              <a:defRPr b="0"/>
            </a:lvl1pPr>
            <a:lvl2pPr marL="271456" indent="-271456">
              <a:spcBef>
                <a:spcPts val="600"/>
              </a:spcBef>
              <a:buFont typeface="Arial" pitchFamily="34" charset="0"/>
              <a:buChar char="•"/>
              <a:tabLst/>
              <a:defRPr/>
            </a:lvl2pPr>
            <a:lvl3pPr marL="274632" indent="-274632">
              <a:spcBef>
                <a:spcPts val="600"/>
              </a:spcBef>
              <a:buFont typeface="Arial" pitchFamily="34" charset="0"/>
              <a:buChar char="•"/>
              <a:defRPr i="1"/>
            </a:lvl3pPr>
            <a:lvl4pPr marL="534975" indent="-263519">
              <a:spcBef>
                <a:spcPts val="600"/>
              </a:spcBef>
              <a:buFont typeface="Arial" pitchFamily="34" charset="0"/>
              <a:buChar char="−"/>
              <a:defRPr i="0"/>
            </a:lvl4pPr>
            <a:lvl5pPr marL="806431" indent="-271456">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8"/>
          <p:cNvSpPr>
            <a:spLocks noGrp="1"/>
          </p:cNvSpPr>
          <p:nvPr>
            <p:ph type="body" sz="quarter" idx="20"/>
          </p:nvPr>
        </p:nvSpPr>
        <p:spPr>
          <a:xfrm>
            <a:off x="4620781" y="3284984"/>
            <a:ext cx="4122000" cy="357187"/>
          </a:xfrm>
          <a:solidFill>
            <a:schemeClr val="accent3"/>
          </a:solidFill>
        </p:spPr>
        <p:txBody>
          <a:bodyPr anchor="ctr" anchorCtr="0"/>
          <a:lstStyle>
            <a:lvl1pPr marL="87311" indent="0">
              <a:buNone/>
              <a:defRPr>
                <a:solidFill>
                  <a:schemeClr val="bg1"/>
                </a:solidFill>
              </a:defRPr>
            </a:lvl1pPr>
          </a:lstStyle>
          <a:p>
            <a:pPr lvl="0"/>
            <a:r>
              <a:rPr lang="en-US"/>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0" y="6477000"/>
            <a:ext cx="9144000" cy="381000"/>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Placeholder 1"/>
          <p:cNvSpPr>
            <a:spLocks noGrp="1"/>
          </p:cNvSpPr>
          <p:nvPr>
            <p:ph type="title"/>
          </p:nvPr>
        </p:nvSpPr>
        <p:spPr>
          <a:xfrm>
            <a:off x="370115" y="201168"/>
            <a:ext cx="7260336" cy="466317"/>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381000" y="1051560"/>
            <a:ext cx="8388000" cy="463096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lide Number Placeholder 7"/>
          <p:cNvSpPr>
            <a:spLocks noGrp="1"/>
          </p:cNvSpPr>
          <p:nvPr>
            <p:ph type="sldNum" sz="quarter" idx="4"/>
          </p:nvPr>
        </p:nvSpPr>
        <p:spPr>
          <a:xfrm>
            <a:off x="8047113" y="6529800"/>
            <a:ext cx="792088" cy="252000"/>
          </a:xfrm>
          <a:prstGeom prst="rect">
            <a:avLst/>
          </a:prstGeom>
        </p:spPr>
        <p:txBody>
          <a:bodyPr vert="horz" lIns="0" tIns="0" rIns="0" bIns="0" rtlCol="0" anchor="ctr" anchorCtr="0"/>
          <a:lstStyle>
            <a:lvl1pPr algn="r">
              <a:defRPr sz="900" b="0">
                <a:solidFill>
                  <a:schemeClr val="tx1"/>
                </a:solidFill>
              </a:defRPr>
            </a:lvl1pPr>
          </a:lstStyle>
          <a:p>
            <a:fld id="{95CC1D26-A9BD-4BDE-BDD9-08EDBAE96860}" type="slidenum">
              <a:rPr lang="en-GB" smtClean="0"/>
              <a:pPr/>
              <a:t>‹#›</a:t>
            </a:fld>
            <a:endParaRPr lang="en-GB" dirty="0"/>
          </a:p>
        </p:txBody>
      </p:sp>
      <p:cxnSp>
        <p:nvCxnSpPr>
          <p:cNvPr id="11" name="Straight Connector 10">
            <a:extLst>
              <a:ext uri="{FF2B5EF4-FFF2-40B4-BE49-F238E27FC236}">
                <a16:creationId xmlns:a16="http://schemas.microsoft.com/office/drawing/2014/main" id="{2D34A9FB-677A-48C6-8DA8-5ACE12C20FCF}"/>
              </a:ext>
            </a:extLst>
          </p:cNvPr>
          <p:cNvCxnSpPr>
            <a:cxnSpLocks/>
          </p:cNvCxnSpPr>
          <p:nvPr/>
        </p:nvCxnSpPr>
        <p:spPr>
          <a:xfrm>
            <a:off x="0" y="789040"/>
            <a:ext cx="9144000"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311860" y="6549277"/>
            <a:ext cx="2520280" cy="215444"/>
          </a:xfrm>
          <a:prstGeom prst="rect">
            <a:avLst/>
          </a:prstGeom>
          <a:noFill/>
        </p:spPr>
        <p:txBody>
          <a:bodyPr wrap="square" rtlCol="0">
            <a:spAutoFit/>
          </a:bodyPr>
          <a:lstStyle/>
          <a:p>
            <a:pPr algn="ctr"/>
            <a:r>
              <a:rPr lang="en-US" sz="800" dirty="0"/>
              <a:t>© CyberImmersions, 2018.</a:t>
            </a:r>
            <a:r>
              <a:rPr lang="en-US" sz="800" baseline="0" dirty="0"/>
              <a:t> All Rights Reserved.</a:t>
            </a:r>
            <a:endParaRPr lang="en-US" sz="800" dirty="0"/>
          </a:p>
        </p:txBody>
      </p:sp>
      <p:pic>
        <p:nvPicPr>
          <p:cNvPr id="4" name="Picture 3"/>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8172400" y="174305"/>
            <a:ext cx="769803" cy="35221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2" r:id="rId2"/>
    <p:sldLayoutId id="2147483677" r:id="rId3"/>
    <p:sldLayoutId id="2147483682" r:id="rId4"/>
    <p:sldLayoutId id="2147483650" r:id="rId5"/>
    <p:sldLayoutId id="2147483678" r:id="rId6"/>
    <p:sldLayoutId id="2147483674" r:id="rId7"/>
    <p:sldLayoutId id="2147483660" r:id="rId8"/>
    <p:sldLayoutId id="2147483679" r:id="rId9"/>
    <p:sldLayoutId id="2147483672" r:id="rId10"/>
    <p:sldLayoutId id="2147483673" r:id="rId11"/>
    <p:sldLayoutId id="2147483671" r:id="rId12"/>
    <p:sldLayoutId id="2147483675" r:id="rId13"/>
    <p:sldLayoutId id="2147483676" r:id="rId14"/>
    <p:sldLayoutId id="2147483663" r:id="rId15"/>
    <p:sldLayoutId id="2147483665" r:id="rId16"/>
    <p:sldLayoutId id="2147483651" r:id="rId17"/>
    <p:sldLayoutId id="2147483680" r:id="rId18"/>
    <p:sldLayoutId id="2147483681" r:id="rId19"/>
    <p:sldLayoutId id="2147483669" r:id="rId20"/>
    <p:sldLayoutId id="2147483670" r:id="rId21"/>
    <p:sldLayoutId id="2147483652" r:id="rId22"/>
  </p:sldLayoutIdLst>
  <p:transition>
    <p:fade/>
  </p:transition>
  <p:hf hdr="0" dt="0"/>
  <p:txStyles>
    <p:titleStyle>
      <a:lvl1pPr algn="l" defTabSz="914377" rtl="0" eaLnBrk="1" latinLnBrk="0" hangingPunct="1">
        <a:spcBef>
          <a:spcPct val="0"/>
        </a:spcBef>
        <a:buNone/>
        <a:defRPr sz="2400" kern="1200" cap="small" baseline="0">
          <a:solidFill>
            <a:schemeClr val="accent2"/>
          </a:solidFill>
          <a:latin typeface="+mj-lt"/>
          <a:ea typeface="+mj-ea"/>
          <a:cs typeface="+mj-cs"/>
        </a:defRPr>
      </a:lvl1pPr>
    </p:titleStyle>
    <p:bodyStyle>
      <a:lvl1pPr marL="463539" indent="-231769" algn="l" defTabSz="914377" rtl="0" eaLnBrk="1" latinLnBrk="0" hangingPunct="1">
        <a:spcBef>
          <a:spcPts val="1200"/>
        </a:spcBef>
        <a:buSzPct val="125000"/>
        <a:buFont typeface="Arial" pitchFamily="34" charset="0"/>
        <a:buChar char="•"/>
        <a:defRPr sz="1800" b="0" kern="1200">
          <a:solidFill>
            <a:schemeClr val="tx2"/>
          </a:solidFill>
          <a:latin typeface="+mn-lt"/>
          <a:ea typeface="+mn-ea"/>
          <a:cs typeface="+mn-cs"/>
        </a:defRPr>
      </a:lvl1pPr>
      <a:lvl2pPr marL="742932" indent="-266693" algn="l" defTabSz="914377" rtl="0" eaLnBrk="1" latinLnBrk="0" hangingPunct="1">
        <a:spcBef>
          <a:spcPts val="1200"/>
        </a:spcBef>
        <a:buSzPct val="100000"/>
        <a:buFont typeface="Courier New" pitchFamily="49" charset="0"/>
        <a:buChar char="o"/>
        <a:defRPr sz="1600" kern="1200">
          <a:solidFill>
            <a:schemeClr val="tx2"/>
          </a:solidFill>
          <a:latin typeface="+mn-lt"/>
          <a:ea typeface="+mn-ea"/>
          <a:cs typeface="+mn-cs"/>
        </a:defRPr>
      </a:lvl2pPr>
      <a:lvl3pPr marL="1030262" indent="-266693" algn="l" defTabSz="914377" rtl="0" eaLnBrk="1" latinLnBrk="0" hangingPunct="1">
        <a:spcBef>
          <a:spcPts val="1200"/>
        </a:spcBef>
        <a:buFont typeface="Wingdings" pitchFamily="2" charset="2"/>
        <a:buChar char="§"/>
        <a:defRPr sz="1600" i="1" kern="1200">
          <a:solidFill>
            <a:schemeClr val="tx2"/>
          </a:solidFill>
          <a:latin typeface="+mn-lt"/>
          <a:ea typeface="+mn-ea"/>
          <a:cs typeface="+mn-cs"/>
        </a:defRPr>
      </a:lvl3pPr>
      <a:lvl4pPr marL="1309655" indent="-266693" algn="l" defTabSz="968350" rtl="0" eaLnBrk="1" latinLnBrk="0" hangingPunct="1">
        <a:spcBef>
          <a:spcPts val="1200"/>
        </a:spcBef>
        <a:buFont typeface="Arial" pitchFamily="34" charset="0"/>
        <a:buChar char="−"/>
        <a:defRPr sz="1600" kern="1200">
          <a:solidFill>
            <a:schemeClr val="tx2"/>
          </a:solidFill>
          <a:latin typeface="+mn-lt"/>
          <a:ea typeface="+mn-ea"/>
          <a:cs typeface="+mn-cs"/>
        </a:defRPr>
      </a:lvl4pPr>
      <a:lvl5pPr marL="1489037" indent="-266693" algn="l" defTabSz="914377" rtl="0" eaLnBrk="1" latinLnBrk="0" hangingPunct="1">
        <a:spcBef>
          <a:spcPts val="1200"/>
        </a:spcBef>
        <a:buFont typeface="Arial" pitchFamily="34" charset="0"/>
        <a:buChar char="−"/>
        <a:defRPr sz="1600" kern="1200">
          <a:solidFill>
            <a:schemeClr val="tx2"/>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6.xml"/><Relationship Id="rId7" Type="http://schemas.openxmlformats.org/officeDocument/2006/relationships/image" Target="../media/image12.jpe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hyperlink" Target="mailto:Sandeeparora@cyberimmersions.com"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22938" y="3068960"/>
            <a:ext cx="5257174" cy="3074648"/>
          </a:xfrm>
        </p:spPr>
        <p:txBody>
          <a:bodyPr/>
          <a:lstStyle/>
          <a:p>
            <a:r>
              <a:rPr lang="en-US" sz="1800" dirty="0"/>
              <a:t>Sandeep Arora</a:t>
            </a:r>
            <a:br>
              <a:rPr lang="en-US" sz="1800" dirty="0"/>
            </a:br>
            <a:r>
              <a:rPr lang="en-US" sz="1800" dirty="0"/>
              <a:t>ca, cma, cs, chfi, cissp, ccsp, cisa</a:t>
            </a:r>
            <a:br>
              <a:rPr lang="en-US" sz="1800" dirty="0"/>
            </a:br>
            <a:br>
              <a:rPr lang="en-US" sz="1800" dirty="0"/>
            </a:br>
            <a:r>
              <a:rPr lang="en-US" sz="1800" dirty="0">
                <a:solidFill>
                  <a:srgbClr val="FF0000"/>
                </a:solidFill>
              </a:rPr>
              <a:t>CyberImmersions Forensics Solutions (CIFS)</a:t>
            </a:r>
            <a:br>
              <a:rPr lang="en-US" sz="1800" dirty="0"/>
            </a:br>
            <a:br>
              <a:rPr lang="en-US" sz="1800" dirty="0"/>
            </a:br>
            <a:r>
              <a:rPr lang="en-US" sz="1800" dirty="0">
                <a:solidFill>
                  <a:srgbClr val="FF0000"/>
                </a:solidFill>
              </a:rPr>
              <a:t>A niche solutions provider - forensic audit and digital forensics lab. &amp; services</a:t>
            </a:r>
            <a:br>
              <a:rPr lang="en-US" sz="1800" dirty="0"/>
            </a:br>
            <a:r>
              <a:rPr lang="en-US" sz="1800" dirty="0"/>
              <a:t>CyberImmersions.com</a:t>
            </a:r>
          </a:p>
        </p:txBody>
      </p:sp>
      <p:sp>
        <p:nvSpPr>
          <p:cNvPr id="3" name="Text Placeholder 2"/>
          <p:cNvSpPr>
            <a:spLocks noGrp="1"/>
          </p:cNvSpPr>
          <p:nvPr>
            <p:ph type="body" sz="quarter" idx="10"/>
          </p:nvPr>
        </p:nvSpPr>
        <p:spPr>
          <a:xfrm>
            <a:off x="323527" y="1585784"/>
            <a:ext cx="8280921" cy="1699200"/>
          </a:xfrm>
        </p:spPr>
        <p:txBody>
          <a:bodyPr/>
          <a:lstStyle/>
          <a:p>
            <a:r>
              <a:rPr lang="en-US" sz="2800" dirty="0"/>
              <a:t>Forensic Audit - Approach, Methodology, Tools &amp; Emerging areas</a:t>
            </a:r>
          </a:p>
        </p:txBody>
      </p:sp>
      <p:sp>
        <p:nvSpPr>
          <p:cNvPr id="4" name="Slide Number Placeholder 3"/>
          <p:cNvSpPr>
            <a:spLocks noGrp="1"/>
          </p:cNvSpPr>
          <p:nvPr>
            <p:ph type="sldNum" sz="quarter" idx="4"/>
          </p:nvPr>
        </p:nvSpPr>
        <p:spPr/>
        <p:txBody>
          <a:bodyPr/>
          <a:lstStyle/>
          <a:p>
            <a:fld id="{95CC1D26-A9BD-4BDE-BDD9-08EDBAE96860}" type="slidenum">
              <a:rPr lang="en-US" smtClean="0"/>
              <a:pPr/>
              <a:t>1</a:t>
            </a:fld>
            <a:endParaRPr lang="en-US" dirty="0"/>
          </a:p>
        </p:txBody>
      </p:sp>
      <p:pic>
        <p:nvPicPr>
          <p:cNvPr id="6" name="Picture 2" descr="https://encrypted-tbn1.gstatic.com/images?q=tbn:ANd9GcTvZmxkHDde8xHq6eiki0nes-dCgW8vJ1LJveYoaqu13eV8jAefLQ">
            <a:extLst>
              <a:ext uri="{FF2B5EF4-FFF2-40B4-BE49-F238E27FC236}">
                <a16:creationId xmlns:a16="http://schemas.microsoft.com/office/drawing/2014/main" id="{6F3220DF-3B30-4A4C-824C-99514F89C936}"/>
              </a:ext>
            </a:extLst>
          </p:cNvPr>
          <p:cNvPicPr>
            <a:picLocks noChangeAspect="1" noChangeArrowheads="1"/>
          </p:cNvPicPr>
          <p:nvPr/>
        </p:nvPicPr>
        <p:blipFill>
          <a:blip r:embed="rId2"/>
          <a:srcRect/>
          <a:stretch>
            <a:fillRect/>
          </a:stretch>
        </p:blipFill>
        <p:spPr bwMode="auto">
          <a:xfrm>
            <a:off x="6525344" y="4057206"/>
            <a:ext cx="1863080" cy="1397310"/>
          </a:xfrm>
          <a:prstGeom prst="rect">
            <a:avLst/>
          </a:prstGeom>
          <a:noFill/>
        </p:spPr>
      </p:pic>
      <p:sp>
        <p:nvSpPr>
          <p:cNvPr id="7" name="TextBox 6">
            <a:extLst>
              <a:ext uri="{FF2B5EF4-FFF2-40B4-BE49-F238E27FC236}">
                <a16:creationId xmlns:a16="http://schemas.microsoft.com/office/drawing/2014/main" id="{474C7EDD-4C34-46C7-8DBD-A8C92997A821}"/>
              </a:ext>
            </a:extLst>
          </p:cNvPr>
          <p:cNvSpPr txBox="1"/>
          <p:nvPr/>
        </p:nvSpPr>
        <p:spPr>
          <a:xfrm>
            <a:off x="4644008" y="5550331"/>
            <a:ext cx="5760640" cy="830997"/>
          </a:xfrm>
          <a:prstGeom prst="rect">
            <a:avLst/>
          </a:prstGeom>
          <a:noFill/>
        </p:spPr>
        <p:txBody>
          <a:bodyPr wrap="square" rtlCol="0">
            <a:spAutoFit/>
          </a:bodyPr>
          <a:lstStyle/>
          <a:p>
            <a:pPr algn="ctr"/>
            <a:r>
              <a:rPr lang="en-US" sz="1200" i="1" dirty="0"/>
              <a:t>“Well, as through this I’ve rambled</a:t>
            </a:r>
          </a:p>
          <a:p>
            <a:pPr algn="ctr"/>
            <a:r>
              <a:rPr lang="en-US" sz="1200" i="1" dirty="0"/>
              <a:t>I’ve seen lots of funny men,</a:t>
            </a:r>
          </a:p>
          <a:p>
            <a:pPr algn="ctr"/>
            <a:r>
              <a:rPr lang="en-US" sz="1200" i="1" dirty="0"/>
              <a:t>Some rob you with a gun</a:t>
            </a:r>
          </a:p>
          <a:p>
            <a:pPr algn="ctr"/>
            <a:r>
              <a:rPr lang="en-US" sz="1200" i="1" dirty="0"/>
              <a:t>Some with a fountain pen”</a:t>
            </a:r>
          </a:p>
        </p:txBody>
      </p:sp>
    </p:spTree>
    <p:extLst>
      <p:ext uri="{BB962C8B-B14F-4D97-AF65-F5344CB8AC3E}">
        <p14:creationId xmlns:p14="http://schemas.microsoft.com/office/powerpoint/2010/main" val="130850119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Forensic Audit</a:t>
            </a:r>
          </a:p>
        </p:txBody>
      </p:sp>
      <p:sp>
        <p:nvSpPr>
          <p:cNvPr id="3" name="Slide Number Placeholder 2"/>
          <p:cNvSpPr>
            <a:spLocks noGrp="1"/>
          </p:cNvSpPr>
          <p:nvPr>
            <p:ph type="sldNum" sz="quarter" idx="10"/>
          </p:nvPr>
        </p:nvSpPr>
        <p:spPr/>
        <p:txBody>
          <a:bodyPr/>
          <a:lstStyle/>
          <a:p>
            <a:fld id="{95CC1D26-A9BD-4BDE-BDD9-08EDBAE96860}" type="slidenum">
              <a:rPr lang="en-GB" smtClean="0"/>
              <a:pPr/>
              <a:t>10</a:t>
            </a:fld>
            <a:endParaRPr lang="en-GB" dirty="0"/>
          </a:p>
        </p:txBody>
      </p:sp>
    </p:spTree>
    <p:extLst>
      <p:ext uri="{BB962C8B-B14F-4D97-AF65-F5344CB8AC3E}">
        <p14:creationId xmlns:p14="http://schemas.microsoft.com/office/powerpoint/2010/main" val="232990719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Forensic Audit?</a:t>
            </a:r>
          </a:p>
        </p:txBody>
      </p:sp>
      <p:sp>
        <p:nvSpPr>
          <p:cNvPr id="3" name="Text Placeholder 2"/>
          <p:cNvSpPr>
            <a:spLocks noGrp="1"/>
          </p:cNvSpPr>
          <p:nvPr>
            <p:ph type="body" sz="quarter" idx="14"/>
          </p:nvPr>
        </p:nvSpPr>
        <p:spPr/>
        <p:txBody>
          <a:bodyPr/>
          <a:lstStyle/>
          <a:p>
            <a:pPr marL="520695" indent="-285750">
              <a:buFont typeface="Arial" panose="020B0604020202020204" pitchFamily="34" charset="0"/>
              <a:buChar char="•"/>
            </a:pPr>
            <a:r>
              <a:rPr lang="en-US" b="1" dirty="0"/>
              <a:t>Forensic</a:t>
            </a:r>
            <a:r>
              <a:rPr lang="en-US" dirty="0"/>
              <a:t> – “Belonging to, used in or suitable to courts of judicature or to public discussion and debate”</a:t>
            </a:r>
          </a:p>
          <a:p>
            <a:pPr marL="234945" indent="0"/>
            <a:endParaRPr lang="en-US" dirty="0"/>
          </a:p>
          <a:p>
            <a:pPr marL="520695" indent="-285750">
              <a:buFont typeface="Arial" panose="020B0604020202020204" pitchFamily="34" charset="0"/>
              <a:buChar char="•"/>
            </a:pPr>
            <a:r>
              <a:rPr lang="en-US" b="1" dirty="0"/>
              <a:t>‘Forensic Audit’</a:t>
            </a:r>
            <a:r>
              <a:rPr lang="en-US" dirty="0"/>
              <a:t> is generally taken to refer to a comprehensive view of fraud investigation, including</a:t>
            </a:r>
          </a:p>
          <a:p>
            <a:pPr marL="800088" lvl="1" indent="-285750">
              <a:buFont typeface="Arial" panose="020B0604020202020204" pitchFamily="34" charset="0"/>
              <a:buChar char="•"/>
            </a:pPr>
            <a:r>
              <a:rPr lang="en-US" dirty="0"/>
              <a:t>Business Methodology</a:t>
            </a:r>
          </a:p>
          <a:p>
            <a:pPr marL="800088" lvl="1" indent="-285750">
              <a:buFont typeface="Arial" panose="020B0604020202020204" pitchFamily="34" charset="0"/>
              <a:buChar char="•"/>
            </a:pPr>
            <a:r>
              <a:rPr lang="en-US" dirty="0"/>
              <a:t>Forensic Accounting - The audit of accounting records and systems to prove or disprove fraud</a:t>
            </a:r>
          </a:p>
          <a:p>
            <a:pPr marL="800088" lvl="1" indent="-285750">
              <a:buFont typeface="Arial" panose="020B0604020202020204" pitchFamily="34" charset="0"/>
              <a:buChar char="•"/>
            </a:pPr>
            <a:r>
              <a:rPr lang="en-US" dirty="0"/>
              <a:t>Digital Forensics</a:t>
            </a:r>
          </a:p>
          <a:p>
            <a:pPr marL="800088" lvl="1" indent="-285750">
              <a:buFont typeface="Arial" panose="020B0604020202020204" pitchFamily="34" charset="0"/>
              <a:buChar char="•"/>
            </a:pPr>
            <a:r>
              <a:rPr lang="en-US" dirty="0"/>
              <a:t>Investigation</a:t>
            </a:r>
          </a:p>
          <a:p>
            <a:pPr marL="800088" lvl="1" indent="-285750">
              <a:buFont typeface="Arial" panose="020B0604020202020204" pitchFamily="34" charset="0"/>
              <a:buChar char="•"/>
            </a:pPr>
            <a:r>
              <a:rPr lang="en-US" dirty="0"/>
              <a:t>Litigation Support</a:t>
            </a:r>
          </a:p>
        </p:txBody>
      </p:sp>
      <p:sp>
        <p:nvSpPr>
          <p:cNvPr id="4" name="Slide Number Placeholder 3"/>
          <p:cNvSpPr>
            <a:spLocks noGrp="1"/>
          </p:cNvSpPr>
          <p:nvPr>
            <p:ph type="sldNum" sz="quarter" idx="4"/>
          </p:nvPr>
        </p:nvSpPr>
        <p:spPr/>
        <p:txBody>
          <a:bodyPr/>
          <a:lstStyle/>
          <a:p>
            <a:fld id="{95CC1D26-A9BD-4BDE-BDD9-08EDBAE96860}" type="slidenum">
              <a:rPr lang="en-GB" smtClean="0"/>
              <a:pPr/>
              <a:t>11</a:t>
            </a:fld>
            <a:endParaRPr lang="en-GB" dirty="0"/>
          </a:p>
        </p:txBody>
      </p:sp>
    </p:spTree>
    <p:extLst>
      <p:ext uri="{BB962C8B-B14F-4D97-AF65-F5344CB8AC3E}">
        <p14:creationId xmlns:p14="http://schemas.microsoft.com/office/powerpoint/2010/main" val="129129854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 Between Financial &amp; Forensic Audits</a:t>
            </a:r>
          </a:p>
        </p:txBody>
      </p:sp>
      <p:sp>
        <p:nvSpPr>
          <p:cNvPr id="4" name="Slide Number Placeholder 3"/>
          <p:cNvSpPr>
            <a:spLocks noGrp="1"/>
          </p:cNvSpPr>
          <p:nvPr>
            <p:ph type="sldNum" sz="quarter" idx="4"/>
          </p:nvPr>
        </p:nvSpPr>
        <p:spPr/>
        <p:txBody>
          <a:bodyPr/>
          <a:lstStyle/>
          <a:p>
            <a:fld id="{95CC1D26-A9BD-4BDE-BDD9-08EDBAE96860}" type="slidenum">
              <a:rPr lang="en-GB" smtClean="0"/>
              <a:pPr/>
              <a:t>12</a:t>
            </a:fld>
            <a:endParaRPr lang="en-GB" dirty="0"/>
          </a:p>
        </p:txBody>
      </p:sp>
      <p:graphicFrame>
        <p:nvGraphicFramePr>
          <p:cNvPr id="6" name="Content Placeholder 5"/>
          <p:cNvGraphicFramePr>
            <a:graphicFrameLocks noGrp="1"/>
          </p:cNvGraphicFramePr>
          <p:nvPr>
            <p:ph sz="quarter" idx="15"/>
            <p:extLst>
              <p:ext uri="{D42A27DB-BD31-4B8C-83A1-F6EECF244321}">
                <p14:modId xmlns:p14="http://schemas.microsoft.com/office/powerpoint/2010/main" val="4277789546"/>
              </p:ext>
            </p:extLst>
          </p:nvPr>
        </p:nvGraphicFramePr>
        <p:xfrm>
          <a:off x="374649" y="1050925"/>
          <a:ext cx="8464551" cy="5245670"/>
        </p:xfrm>
        <a:graphic>
          <a:graphicData uri="http://schemas.openxmlformats.org/drawingml/2006/table">
            <a:tbl>
              <a:tblPr firstRow="1" bandRow="1">
                <a:tableStyleId>{21E4AEA4-8DFA-4A89-87EB-49C32662AFE0}</a:tableStyleId>
              </a:tblPr>
              <a:tblGrid>
                <a:gridCol w="2821517">
                  <a:extLst>
                    <a:ext uri="{9D8B030D-6E8A-4147-A177-3AD203B41FA5}">
                      <a16:colId xmlns:a16="http://schemas.microsoft.com/office/drawing/2014/main" val="20000"/>
                    </a:ext>
                  </a:extLst>
                </a:gridCol>
                <a:gridCol w="2821517">
                  <a:extLst>
                    <a:ext uri="{9D8B030D-6E8A-4147-A177-3AD203B41FA5}">
                      <a16:colId xmlns:a16="http://schemas.microsoft.com/office/drawing/2014/main" val="20001"/>
                    </a:ext>
                  </a:extLst>
                </a:gridCol>
                <a:gridCol w="2821517">
                  <a:extLst>
                    <a:ext uri="{9D8B030D-6E8A-4147-A177-3AD203B41FA5}">
                      <a16:colId xmlns:a16="http://schemas.microsoft.com/office/drawing/2014/main" val="20002"/>
                    </a:ext>
                  </a:extLst>
                </a:gridCol>
              </a:tblGrid>
              <a:tr h="596726">
                <a:tc>
                  <a:txBody>
                    <a:bodyPr/>
                    <a:lstStyle/>
                    <a:p>
                      <a:r>
                        <a:rPr lang="en-US" dirty="0"/>
                        <a:t>Issue</a:t>
                      </a:r>
                    </a:p>
                  </a:txBody>
                  <a:tcPr/>
                </a:tc>
                <a:tc>
                  <a:txBody>
                    <a:bodyPr/>
                    <a:lstStyle/>
                    <a:p>
                      <a:r>
                        <a:rPr lang="en-US" dirty="0"/>
                        <a:t>Financial</a:t>
                      </a:r>
                      <a:r>
                        <a:rPr lang="en-US" baseline="0" dirty="0"/>
                        <a:t> Audits</a:t>
                      </a:r>
                      <a:endParaRPr lang="en-US" dirty="0"/>
                    </a:p>
                  </a:txBody>
                  <a:tcPr/>
                </a:tc>
                <a:tc>
                  <a:txBody>
                    <a:bodyPr/>
                    <a:lstStyle/>
                    <a:p>
                      <a:r>
                        <a:rPr lang="en-US" dirty="0"/>
                        <a:t>Forensic Audits</a:t>
                      </a:r>
                    </a:p>
                  </a:txBody>
                  <a:tcPr/>
                </a:tc>
                <a:extLst>
                  <a:ext uri="{0D108BD9-81ED-4DB2-BD59-A6C34878D82A}">
                    <a16:rowId xmlns:a16="http://schemas.microsoft.com/office/drawing/2014/main" val="10000"/>
                  </a:ext>
                </a:extLst>
              </a:tr>
              <a:tr h="596726">
                <a:tc>
                  <a:txBody>
                    <a:bodyPr/>
                    <a:lstStyle/>
                    <a:p>
                      <a:r>
                        <a:rPr lang="en-US" b="1" i="1" dirty="0"/>
                        <a:t>Frequency</a:t>
                      </a:r>
                    </a:p>
                  </a:txBody>
                  <a:tcPr/>
                </a:tc>
                <a:tc>
                  <a:txBody>
                    <a:bodyPr/>
                    <a:lstStyle/>
                    <a:p>
                      <a:r>
                        <a:rPr lang="en-US" dirty="0"/>
                        <a:t>Recurring</a:t>
                      </a:r>
                    </a:p>
                  </a:txBody>
                  <a:tcPr/>
                </a:tc>
                <a:tc>
                  <a:txBody>
                    <a:bodyPr/>
                    <a:lstStyle/>
                    <a:p>
                      <a:r>
                        <a:rPr lang="en-US" dirty="0"/>
                        <a:t>Incidental &amp; Nonrecurring</a:t>
                      </a:r>
                    </a:p>
                  </a:txBody>
                  <a:tcPr/>
                </a:tc>
                <a:extLst>
                  <a:ext uri="{0D108BD9-81ED-4DB2-BD59-A6C34878D82A}">
                    <a16:rowId xmlns:a16="http://schemas.microsoft.com/office/drawing/2014/main" val="10001"/>
                  </a:ext>
                </a:extLst>
              </a:tr>
              <a:tr h="1029966">
                <a:tc>
                  <a:txBody>
                    <a:bodyPr/>
                    <a:lstStyle/>
                    <a:p>
                      <a:r>
                        <a:rPr lang="en-US" b="1" i="1" dirty="0"/>
                        <a:t>Objective</a:t>
                      </a:r>
                    </a:p>
                  </a:txBody>
                  <a:tcPr/>
                </a:tc>
                <a:tc>
                  <a:txBody>
                    <a:bodyPr/>
                    <a:lstStyle/>
                    <a:p>
                      <a:r>
                        <a:rPr lang="en-US" dirty="0"/>
                        <a:t>Compliance </a:t>
                      </a:r>
                    </a:p>
                    <a:p>
                      <a:r>
                        <a:rPr lang="en-US" dirty="0"/>
                        <a:t>Advisory &amp; Control</a:t>
                      </a:r>
                    </a:p>
                  </a:txBody>
                  <a:tcPr/>
                </a:tc>
                <a:tc>
                  <a:txBody>
                    <a:bodyPr/>
                    <a:lstStyle/>
                    <a:p>
                      <a:r>
                        <a:rPr lang="en-US" dirty="0"/>
                        <a:t>Culpability &amp; Liability</a:t>
                      </a:r>
                    </a:p>
                    <a:p>
                      <a:r>
                        <a:rPr lang="en-US" dirty="0"/>
                        <a:t>Investigation, Compliance</a:t>
                      </a:r>
                    </a:p>
                  </a:txBody>
                  <a:tcPr/>
                </a:tc>
                <a:extLst>
                  <a:ext uri="{0D108BD9-81ED-4DB2-BD59-A6C34878D82A}">
                    <a16:rowId xmlns:a16="http://schemas.microsoft.com/office/drawing/2014/main" val="10002"/>
                  </a:ext>
                </a:extLst>
              </a:tr>
              <a:tr h="596726">
                <a:tc>
                  <a:txBody>
                    <a:bodyPr/>
                    <a:lstStyle/>
                    <a:p>
                      <a:r>
                        <a:rPr lang="en-US" b="1" i="1" dirty="0"/>
                        <a:t>Scope</a:t>
                      </a:r>
                    </a:p>
                  </a:txBody>
                  <a:tcPr/>
                </a:tc>
                <a:tc>
                  <a:txBody>
                    <a:bodyPr/>
                    <a:lstStyle/>
                    <a:p>
                      <a:r>
                        <a:rPr lang="en-US" dirty="0"/>
                        <a:t>Generic &amp; Broad – Random Sampling; Fair View</a:t>
                      </a:r>
                    </a:p>
                  </a:txBody>
                  <a:tcPr/>
                </a:tc>
                <a:tc>
                  <a:txBody>
                    <a:bodyPr/>
                    <a:lstStyle/>
                    <a:p>
                      <a:r>
                        <a:rPr lang="en-US" dirty="0"/>
                        <a:t>Specific Data</a:t>
                      </a:r>
                      <a:r>
                        <a:rPr lang="en-US" baseline="0" dirty="0"/>
                        <a:t> Set; Exact &amp; Precise</a:t>
                      </a:r>
                      <a:endParaRPr lang="en-US" dirty="0"/>
                    </a:p>
                  </a:txBody>
                  <a:tcPr/>
                </a:tc>
                <a:extLst>
                  <a:ext uri="{0D108BD9-81ED-4DB2-BD59-A6C34878D82A}">
                    <a16:rowId xmlns:a16="http://schemas.microsoft.com/office/drawing/2014/main" val="10003"/>
                  </a:ext>
                </a:extLst>
              </a:tr>
              <a:tr h="596726">
                <a:tc>
                  <a:txBody>
                    <a:bodyPr/>
                    <a:lstStyle/>
                    <a:p>
                      <a:r>
                        <a:rPr lang="en-US" b="1" i="1" dirty="0"/>
                        <a:t>Relationship</a:t>
                      </a:r>
                      <a:r>
                        <a:rPr lang="en-US" b="1" i="1" baseline="0" dirty="0"/>
                        <a:t> with Client</a:t>
                      </a:r>
                      <a:endParaRPr lang="en-US" b="1" i="1" dirty="0"/>
                    </a:p>
                  </a:txBody>
                  <a:tcPr/>
                </a:tc>
                <a:tc>
                  <a:txBody>
                    <a:bodyPr/>
                    <a:lstStyle/>
                    <a:p>
                      <a:r>
                        <a:rPr lang="en-US" dirty="0"/>
                        <a:t>Non-adversarial</a:t>
                      </a:r>
                    </a:p>
                  </a:txBody>
                  <a:tcPr/>
                </a:tc>
                <a:tc>
                  <a:txBody>
                    <a:bodyPr/>
                    <a:lstStyle/>
                    <a:p>
                      <a:r>
                        <a:rPr lang="en-US" dirty="0"/>
                        <a:t>Adversarial</a:t>
                      </a:r>
                    </a:p>
                  </a:txBody>
                  <a:tcPr/>
                </a:tc>
                <a:extLst>
                  <a:ext uri="{0D108BD9-81ED-4DB2-BD59-A6C34878D82A}">
                    <a16:rowId xmlns:a16="http://schemas.microsoft.com/office/drawing/2014/main" val="10004"/>
                  </a:ext>
                </a:extLst>
              </a:tr>
              <a:tr h="596726">
                <a:tc>
                  <a:txBody>
                    <a:bodyPr/>
                    <a:lstStyle/>
                    <a:p>
                      <a:r>
                        <a:rPr lang="en-US" b="1" i="1" dirty="0"/>
                        <a:t>Methodology &amp; Process</a:t>
                      </a:r>
                    </a:p>
                  </a:txBody>
                  <a:tcPr/>
                </a:tc>
                <a:tc>
                  <a:txBody>
                    <a:bodyPr/>
                    <a:lstStyle/>
                    <a:p>
                      <a:r>
                        <a:rPr lang="en-US" dirty="0"/>
                        <a:t>Accounting</a:t>
                      </a:r>
                      <a:r>
                        <a:rPr lang="en-US" baseline="0" dirty="0"/>
                        <a:t> Standards</a:t>
                      </a:r>
                      <a:endParaRPr lang="en-US" dirty="0"/>
                    </a:p>
                  </a:txBody>
                  <a:tcPr/>
                </a:tc>
                <a:tc>
                  <a:txBody>
                    <a:bodyPr/>
                    <a:lstStyle/>
                    <a:p>
                      <a:r>
                        <a:rPr lang="en-US" dirty="0"/>
                        <a:t>Accounting Standards, IT standards, Industry-Specific Standards</a:t>
                      </a:r>
                    </a:p>
                  </a:txBody>
                  <a:tcPr/>
                </a:tc>
                <a:extLst>
                  <a:ext uri="{0D108BD9-81ED-4DB2-BD59-A6C34878D82A}">
                    <a16:rowId xmlns:a16="http://schemas.microsoft.com/office/drawing/2014/main" val="10005"/>
                  </a:ext>
                </a:extLst>
              </a:tr>
              <a:tr h="596726">
                <a:tc>
                  <a:txBody>
                    <a:bodyPr/>
                    <a:lstStyle/>
                    <a:p>
                      <a:r>
                        <a:rPr lang="en-US" b="1" i="1" dirty="0"/>
                        <a:t>Presumption</a:t>
                      </a:r>
                    </a:p>
                  </a:txBody>
                  <a:tcPr/>
                </a:tc>
                <a:tc>
                  <a:txBody>
                    <a:bodyPr/>
                    <a:lstStyle/>
                    <a:p>
                      <a:r>
                        <a:rPr lang="en-US" dirty="0"/>
                        <a:t>Professional</a:t>
                      </a:r>
                      <a:r>
                        <a:rPr lang="en-US" baseline="0" dirty="0"/>
                        <a:t> Skepticism</a:t>
                      </a:r>
                      <a:endParaRPr lang="en-US" dirty="0"/>
                    </a:p>
                  </a:txBody>
                  <a:tcPr/>
                </a:tc>
                <a:tc>
                  <a:txBody>
                    <a:bodyPr/>
                    <a:lstStyle/>
                    <a:p>
                      <a:r>
                        <a:rPr lang="en-US" dirty="0"/>
                        <a:t>Evidence-based</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8805595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Forensic Audit – Need &amp; role</a:t>
            </a:r>
          </a:p>
        </p:txBody>
      </p:sp>
      <p:sp>
        <p:nvSpPr>
          <p:cNvPr id="3" name="Text Placeholder 2"/>
          <p:cNvSpPr>
            <a:spLocks noGrp="1"/>
          </p:cNvSpPr>
          <p:nvPr>
            <p:ph type="body" sz="quarter" idx="14"/>
          </p:nvPr>
        </p:nvSpPr>
        <p:spPr>
          <a:xfrm>
            <a:off x="179512" y="1178400"/>
            <a:ext cx="4464496" cy="4626864"/>
          </a:xfrm>
        </p:spPr>
        <p:txBody>
          <a:bodyPr/>
          <a:lstStyle/>
          <a:p>
            <a:pPr marL="520695" indent="-285750">
              <a:buFont typeface="Arial" panose="020B0604020202020204" pitchFamily="34" charset="0"/>
              <a:buChar char="•"/>
            </a:pPr>
            <a:r>
              <a:rPr lang="en-US" dirty="0"/>
              <a:t>CBI/SFIO/NIA/EOW/CVC/ED/EIC etc.</a:t>
            </a:r>
          </a:p>
          <a:p>
            <a:pPr marL="520695" indent="-285750">
              <a:buFont typeface="Arial" panose="020B0604020202020204" pitchFamily="34" charset="0"/>
              <a:buChar char="•"/>
            </a:pPr>
            <a:r>
              <a:rPr lang="en-US" dirty="0"/>
              <a:t>Regulators/SEBI/RBI</a:t>
            </a:r>
          </a:p>
          <a:p>
            <a:pPr marL="520695" indent="-285750">
              <a:buFont typeface="Arial" panose="020B0604020202020204" pitchFamily="34" charset="0"/>
              <a:buChar char="•"/>
            </a:pPr>
            <a:r>
              <a:rPr lang="en-US" dirty="0"/>
              <a:t>Insolvency Professionals</a:t>
            </a:r>
          </a:p>
          <a:p>
            <a:pPr marL="520695" indent="-285750">
              <a:buFont typeface="Arial" panose="020B0604020202020204" pitchFamily="34" charset="0"/>
              <a:buChar char="•"/>
            </a:pPr>
            <a:r>
              <a:rPr lang="en-US" dirty="0"/>
              <a:t>Operations &amp; Mismanagement</a:t>
            </a:r>
          </a:p>
          <a:p>
            <a:pPr marL="520695" indent="-285750">
              <a:buFont typeface="Arial" panose="020B0604020202020204" pitchFamily="34" charset="0"/>
              <a:buChar char="•"/>
            </a:pPr>
            <a:r>
              <a:rPr lang="en-US" dirty="0"/>
              <a:t>Mergers &amp; Acquisitions</a:t>
            </a:r>
          </a:p>
          <a:p>
            <a:pPr marL="520695" indent="-285750">
              <a:buFont typeface="Arial" panose="020B0604020202020204" pitchFamily="34" charset="0"/>
              <a:buChar char="•"/>
            </a:pPr>
            <a:r>
              <a:rPr lang="en-US" dirty="0"/>
              <a:t>Holding &amp; Subsidiary Companies</a:t>
            </a:r>
          </a:p>
          <a:p>
            <a:pPr marL="520695" indent="-285750">
              <a:buFont typeface="Arial" panose="020B0604020202020204" pitchFamily="34" charset="0"/>
              <a:buChar char="•"/>
            </a:pPr>
            <a:r>
              <a:rPr lang="en-US" dirty="0"/>
              <a:t>Conventional Accounting – only compliance requirements</a:t>
            </a:r>
          </a:p>
          <a:p>
            <a:pPr marL="520695" indent="-285750">
              <a:buFont typeface="Arial" panose="020B0604020202020204" pitchFamily="34" charset="0"/>
              <a:buChar char="•"/>
            </a:pPr>
            <a:r>
              <a:rPr lang="en-US" dirty="0"/>
              <a:t>Litigation Support</a:t>
            </a:r>
          </a:p>
          <a:p>
            <a:pPr marL="520695" indent="-285750">
              <a:buFont typeface="Arial" panose="020B0604020202020204" pitchFamily="34" charset="0"/>
              <a:buChar char="•"/>
            </a:pPr>
            <a:endParaRPr lang="en-US" dirty="0"/>
          </a:p>
          <a:p>
            <a:pPr marL="520695" indent="-285750">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95CC1D26-A9BD-4BDE-BDD9-08EDBAE96860}" type="slidenum">
              <a:rPr lang="en-GB" smtClean="0"/>
              <a:pPr/>
              <a:t>13</a:t>
            </a:fld>
            <a:endParaRPr lang="en-GB" dirty="0"/>
          </a:p>
        </p:txBody>
      </p:sp>
      <p:graphicFrame>
        <p:nvGraphicFramePr>
          <p:cNvPr id="5" name="SmartArt Placeholder 6">
            <a:extLst>
              <a:ext uri="{FF2B5EF4-FFF2-40B4-BE49-F238E27FC236}">
                <a16:creationId xmlns:a16="http://schemas.microsoft.com/office/drawing/2014/main" id="{411DDAB7-B49A-4463-B246-1E71F4C90138}"/>
              </a:ext>
            </a:extLst>
          </p:cNvPr>
          <p:cNvGraphicFramePr>
            <a:graphicFrameLocks/>
          </p:cNvGraphicFramePr>
          <p:nvPr>
            <p:extLst>
              <p:ext uri="{D42A27DB-BD31-4B8C-83A1-F6EECF244321}">
                <p14:modId xmlns:p14="http://schemas.microsoft.com/office/powerpoint/2010/main" val="566422903"/>
              </p:ext>
            </p:extLst>
          </p:nvPr>
        </p:nvGraphicFramePr>
        <p:xfrm>
          <a:off x="4643438" y="1050925"/>
          <a:ext cx="4105275" cy="4535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530390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Forensic Audit – key challenges</a:t>
            </a:r>
          </a:p>
        </p:txBody>
      </p:sp>
      <p:sp>
        <p:nvSpPr>
          <p:cNvPr id="3" name="Text Placeholder 2"/>
          <p:cNvSpPr>
            <a:spLocks noGrp="1"/>
          </p:cNvSpPr>
          <p:nvPr>
            <p:ph type="body" sz="quarter" idx="14"/>
          </p:nvPr>
        </p:nvSpPr>
        <p:spPr>
          <a:xfrm>
            <a:off x="251520" y="908720"/>
            <a:ext cx="8388000" cy="4626864"/>
          </a:xfrm>
        </p:spPr>
        <p:txBody>
          <a:bodyPr/>
          <a:lstStyle/>
          <a:p>
            <a:pPr marL="520695" indent="-285750">
              <a:buFont typeface="Arial" panose="020B0604020202020204" pitchFamily="34" charset="0"/>
              <a:buChar char="•"/>
            </a:pPr>
            <a:r>
              <a:rPr lang="en-US" sz="1600" dirty="0"/>
              <a:t>Law enforcement agencies investigators lack key skills (different than conventional crimes) – forensics accounting, digital forensics</a:t>
            </a:r>
          </a:p>
          <a:p>
            <a:pPr marL="520695" indent="-285750">
              <a:buFont typeface="Arial" panose="020B0604020202020204" pitchFamily="34" charset="0"/>
              <a:buChar char="•"/>
            </a:pPr>
            <a:r>
              <a:rPr lang="en-US" sz="1600" dirty="0"/>
              <a:t>Lack of blended skills talent pool </a:t>
            </a:r>
          </a:p>
          <a:p>
            <a:pPr marL="520695" indent="-285750">
              <a:buFont typeface="Arial" panose="020B0604020202020204" pitchFamily="34" charset="0"/>
              <a:buChar char="•"/>
            </a:pPr>
            <a:r>
              <a:rPr lang="en-US" sz="1600" dirty="0"/>
              <a:t>Limited awareness on the best approach to follow – fraud unknown, value, how it was done, who all are involved, how to approach</a:t>
            </a:r>
          </a:p>
          <a:p>
            <a:pPr marL="520695" indent="-285750">
              <a:buFont typeface="Arial" panose="020B0604020202020204" pitchFamily="34" charset="0"/>
              <a:buChar char="•"/>
            </a:pPr>
            <a:r>
              <a:rPr lang="en-US" sz="1600" dirty="0"/>
              <a:t>Evidence may have been deleted</a:t>
            </a:r>
          </a:p>
          <a:p>
            <a:pPr marL="520695" indent="-285750">
              <a:buFont typeface="Arial" panose="020B0604020202020204" pitchFamily="34" charset="0"/>
              <a:buChar char="•"/>
            </a:pPr>
            <a:r>
              <a:rPr lang="en-US" sz="1600" dirty="0"/>
              <a:t>Limited time</a:t>
            </a:r>
          </a:p>
          <a:p>
            <a:pPr marL="520695" indent="-285750">
              <a:buFont typeface="Arial" panose="020B0604020202020204" pitchFamily="34" charset="0"/>
              <a:buChar char="•"/>
            </a:pPr>
            <a:r>
              <a:rPr lang="en-US" sz="1600" dirty="0"/>
              <a:t>High use of technology in committing frauds</a:t>
            </a:r>
          </a:p>
          <a:p>
            <a:pPr marL="520695" indent="-285750">
              <a:buFont typeface="Arial" panose="020B0604020202020204" pitchFamily="34" charset="0"/>
              <a:buChar char="•"/>
            </a:pPr>
            <a:r>
              <a:rPr lang="en-US" sz="1600" dirty="0"/>
              <a:t>Identification and admissibility of the digital evidence </a:t>
            </a:r>
          </a:p>
          <a:p>
            <a:pPr marL="520695" indent="-285750">
              <a:buFont typeface="Arial" panose="020B0604020202020204" pitchFamily="34" charset="0"/>
              <a:buChar char="•"/>
            </a:pPr>
            <a:r>
              <a:rPr lang="en-US" sz="1600" dirty="0"/>
              <a:t>Limited availability of digital forensics lab in private sector</a:t>
            </a:r>
          </a:p>
        </p:txBody>
      </p:sp>
      <p:sp>
        <p:nvSpPr>
          <p:cNvPr id="4" name="Slide Number Placeholder 3"/>
          <p:cNvSpPr>
            <a:spLocks noGrp="1"/>
          </p:cNvSpPr>
          <p:nvPr>
            <p:ph type="sldNum" sz="quarter" idx="4"/>
          </p:nvPr>
        </p:nvSpPr>
        <p:spPr/>
        <p:txBody>
          <a:bodyPr/>
          <a:lstStyle/>
          <a:p>
            <a:fld id="{95CC1D26-A9BD-4BDE-BDD9-08EDBAE96860}" type="slidenum">
              <a:rPr lang="en-GB" smtClean="0"/>
              <a:pPr/>
              <a:t>14</a:t>
            </a:fld>
            <a:endParaRPr lang="en-GB" dirty="0"/>
          </a:p>
        </p:txBody>
      </p:sp>
      <p:pic>
        <p:nvPicPr>
          <p:cNvPr id="5" name="Picture 2" descr="Image result for internal fraud control">
            <a:extLst>
              <a:ext uri="{FF2B5EF4-FFF2-40B4-BE49-F238E27FC236}">
                <a16:creationId xmlns:a16="http://schemas.microsoft.com/office/drawing/2014/main" id="{B372AEE7-0241-4A30-86CC-780FAE1F11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581128"/>
            <a:ext cx="3654547" cy="1748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74062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Forensic Audit methodology</a:t>
            </a:r>
          </a:p>
        </p:txBody>
      </p:sp>
      <p:sp>
        <p:nvSpPr>
          <p:cNvPr id="4" name="Slide Number Placeholder 3"/>
          <p:cNvSpPr>
            <a:spLocks noGrp="1"/>
          </p:cNvSpPr>
          <p:nvPr>
            <p:ph type="sldNum" sz="quarter" idx="4"/>
          </p:nvPr>
        </p:nvSpPr>
        <p:spPr/>
        <p:txBody>
          <a:bodyPr/>
          <a:lstStyle/>
          <a:p>
            <a:fld id="{95CC1D26-A9BD-4BDE-BDD9-08EDBAE96860}" type="slidenum">
              <a:rPr lang="en-GB" smtClean="0"/>
              <a:pPr/>
              <a:t>15</a:t>
            </a:fld>
            <a:endParaRPr lang="en-GB" dirty="0"/>
          </a:p>
        </p:txBody>
      </p:sp>
      <p:graphicFrame>
        <p:nvGraphicFramePr>
          <p:cNvPr id="7" name="SmartArt Placeholder 6"/>
          <p:cNvGraphicFramePr>
            <a:graphicFrameLocks noGrp="1"/>
          </p:cNvGraphicFramePr>
          <p:nvPr>
            <p:ph type="dgm" sz="quarter" idx="15"/>
            <p:extLst>
              <p:ext uri="{D42A27DB-BD31-4B8C-83A1-F6EECF244321}">
                <p14:modId xmlns:p14="http://schemas.microsoft.com/office/powerpoint/2010/main" val="2228787808"/>
              </p:ext>
            </p:extLst>
          </p:nvPr>
        </p:nvGraphicFramePr>
        <p:xfrm>
          <a:off x="2339752" y="1124744"/>
          <a:ext cx="5760640" cy="5042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2D2E3301-F147-4B2E-99E7-3CC4C6B2A98C}"/>
              </a:ext>
            </a:extLst>
          </p:cNvPr>
          <p:cNvSpPr txBox="1"/>
          <p:nvPr/>
        </p:nvSpPr>
        <p:spPr>
          <a:xfrm>
            <a:off x="467544" y="1412776"/>
            <a:ext cx="1296144" cy="369332"/>
          </a:xfrm>
          <a:prstGeom prst="rect">
            <a:avLst/>
          </a:prstGeom>
          <a:noFill/>
        </p:spPr>
        <p:txBody>
          <a:bodyPr wrap="square" rtlCol="0">
            <a:spAutoFit/>
          </a:bodyPr>
          <a:lstStyle/>
          <a:p>
            <a:r>
              <a:rPr lang="en-US" dirty="0"/>
              <a:t>Phase 1</a:t>
            </a:r>
          </a:p>
        </p:txBody>
      </p:sp>
      <p:sp>
        <p:nvSpPr>
          <p:cNvPr id="10" name="TextBox 9">
            <a:extLst>
              <a:ext uri="{FF2B5EF4-FFF2-40B4-BE49-F238E27FC236}">
                <a16:creationId xmlns:a16="http://schemas.microsoft.com/office/drawing/2014/main" id="{40F91503-D0DB-42AB-990B-59144F4FB175}"/>
              </a:ext>
            </a:extLst>
          </p:cNvPr>
          <p:cNvSpPr txBox="1"/>
          <p:nvPr/>
        </p:nvSpPr>
        <p:spPr>
          <a:xfrm>
            <a:off x="467544" y="2771636"/>
            <a:ext cx="1296144" cy="369332"/>
          </a:xfrm>
          <a:prstGeom prst="rect">
            <a:avLst/>
          </a:prstGeom>
          <a:noFill/>
        </p:spPr>
        <p:txBody>
          <a:bodyPr wrap="square" rtlCol="0">
            <a:spAutoFit/>
          </a:bodyPr>
          <a:lstStyle/>
          <a:p>
            <a:r>
              <a:rPr lang="en-US" dirty="0"/>
              <a:t>Phase 2</a:t>
            </a:r>
          </a:p>
        </p:txBody>
      </p:sp>
      <p:sp>
        <p:nvSpPr>
          <p:cNvPr id="11" name="TextBox 10">
            <a:extLst>
              <a:ext uri="{FF2B5EF4-FFF2-40B4-BE49-F238E27FC236}">
                <a16:creationId xmlns:a16="http://schemas.microsoft.com/office/drawing/2014/main" id="{460A7709-2544-4DA9-83CC-F50DCA25E9B0}"/>
              </a:ext>
            </a:extLst>
          </p:cNvPr>
          <p:cNvSpPr txBox="1"/>
          <p:nvPr/>
        </p:nvSpPr>
        <p:spPr>
          <a:xfrm>
            <a:off x="467544" y="4139788"/>
            <a:ext cx="1296144" cy="369332"/>
          </a:xfrm>
          <a:prstGeom prst="rect">
            <a:avLst/>
          </a:prstGeom>
          <a:noFill/>
        </p:spPr>
        <p:txBody>
          <a:bodyPr wrap="square" rtlCol="0">
            <a:spAutoFit/>
          </a:bodyPr>
          <a:lstStyle/>
          <a:p>
            <a:r>
              <a:rPr lang="en-US" dirty="0"/>
              <a:t>Phase 3</a:t>
            </a:r>
          </a:p>
        </p:txBody>
      </p:sp>
      <p:sp>
        <p:nvSpPr>
          <p:cNvPr id="12" name="TextBox 11">
            <a:extLst>
              <a:ext uri="{FF2B5EF4-FFF2-40B4-BE49-F238E27FC236}">
                <a16:creationId xmlns:a16="http://schemas.microsoft.com/office/drawing/2014/main" id="{81E87DDE-ECB9-434E-B454-B138039B7488}"/>
              </a:ext>
            </a:extLst>
          </p:cNvPr>
          <p:cNvSpPr txBox="1"/>
          <p:nvPr/>
        </p:nvSpPr>
        <p:spPr>
          <a:xfrm>
            <a:off x="467544" y="5363924"/>
            <a:ext cx="1296144" cy="369332"/>
          </a:xfrm>
          <a:prstGeom prst="rect">
            <a:avLst/>
          </a:prstGeom>
          <a:noFill/>
        </p:spPr>
        <p:txBody>
          <a:bodyPr wrap="square" rtlCol="0">
            <a:spAutoFit/>
          </a:bodyPr>
          <a:lstStyle/>
          <a:p>
            <a:r>
              <a:rPr lang="en-US" dirty="0"/>
              <a:t>Phase 4</a:t>
            </a:r>
          </a:p>
        </p:txBody>
      </p:sp>
    </p:spTree>
    <p:extLst>
      <p:ext uri="{BB962C8B-B14F-4D97-AF65-F5344CB8AC3E}">
        <p14:creationId xmlns:p14="http://schemas.microsoft.com/office/powerpoint/2010/main" val="208260134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1</a:t>
            </a:r>
            <a:br>
              <a:rPr lang="en-US" dirty="0"/>
            </a:br>
            <a:r>
              <a:rPr lang="en-US" dirty="0"/>
              <a:t>Forensic Audit – identification and scope</a:t>
            </a:r>
          </a:p>
        </p:txBody>
      </p:sp>
      <p:sp>
        <p:nvSpPr>
          <p:cNvPr id="3" name="Slide Number Placeholder 2"/>
          <p:cNvSpPr>
            <a:spLocks noGrp="1"/>
          </p:cNvSpPr>
          <p:nvPr>
            <p:ph type="sldNum" sz="quarter" idx="10"/>
          </p:nvPr>
        </p:nvSpPr>
        <p:spPr/>
        <p:txBody>
          <a:bodyPr/>
          <a:lstStyle/>
          <a:p>
            <a:fld id="{95CC1D26-A9BD-4BDE-BDD9-08EDBAE96860}" type="slidenum">
              <a:rPr lang="en-GB" smtClean="0"/>
              <a:pPr/>
              <a:t>16</a:t>
            </a:fld>
            <a:endParaRPr lang="en-GB" dirty="0"/>
          </a:p>
        </p:txBody>
      </p:sp>
    </p:spTree>
    <p:extLst>
      <p:ext uri="{BB962C8B-B14F-4D97-AF65-F5344CB8AC3E}">
        <p14:creationId xmlns:p14="http://schemas.microsoft.com/office/powerpoint/2010/main" val="319539996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Forensic Audit -  Identification &amp; Scope</a:t>
            </a:r>
          </a:p>
        </p:txBody>
      </p:sp>
      <p:sp>
        <p:nvSpPr>
          <p:cNvPr id="3" name="Text Placeholder 2"/>
          <p:cNvSpPr>
            <a:spLocks noGrp="1"/>
          </p:cNvSpPr>
          <p:nvPr>
            <p:ph type="body" sz="quarter" idx="14"/>
          </p:nvPr>
        </p:nvSpPr>
        <p:spPr>
          <a:xfrm>
            <a:off x="323528" y="980728"/>
            <a:ext cx="8388000" cy="4896544"/>
          </a:xfrm>
        </p:spPr>
        <p:txBody>
          <a:bodyPr/>
          <a:lstStyle/>
          <a:p>
            <a:pPr marL="520695" indent="-285750">
              <a:buFont typeface="Arial" panose="020B0604020202020204" pitchFamily="34" charset="0"/>
              <a:buChar char="•"/>
            </a:pPr>
            <a:r>
              <a:rPr lang="en-US" dirty="0"/>
              <a:t>Identification of Problem</a:t>
            </a:r>
          </a:p>
          <a:p>
            <a:pPr marL="800088" lvl="1" indent="-285750">
              <a:buFont typeface="Arial" panose="020B0604020202020204" pitchFamily="34" charset="0"/>
              <a:buChar char="•"/>
            </a:pPr>
            <a:r>
              <a:rPr lang="en-US" dirty="0"/>
              <a:t>High level assessment – red flags (</a:t>
            </a:r>
            <a:r>
              <a:rPr lang="en-US" i="1" dirty="0"/>
              <a:t>prima facie</a:t>
            </a:r>
            <a:r>
              <a:rPr lang="en-US" dirty="0"/>
              <a:t>)</a:t>
            </a:r>
          </a:p>
          <a:p>
            <a:pPr marL="800088" lvl="1" indent="-285750">
              <a:buFont typeface="Arial" panose="020B0604020202020204" pitchFamily="34" charset="0"/>
              <a:buChar char="•"/>
            </a:pPr>
            <a:r>
              <a:rPr lang="en-US" dirty="0"/>
              <a:t>Client communication</a:t>
            </a:r>
          </a:p>
          <a:p>
            <a:pPr marL="520695" indent="-285750">
              <a:buFont typeface="Arial" panose="020B0604020202020204" pitchFamily="34" charset="0"/>
              <a:buChar char="•"/>
            </a:pPr>
            <a:r>
              <a:rPr lang="en-US" dirty="0"/>
              <a:t>Define Objective and Scope</a:t>
            </a:r>
          </a:p>
          <a:p>
            <a:pPr marL="800088" lvl="1" indent="-285750">
              <a:buFont typeface="Arial" panose="020B0604020202020204" pitchFamily="34" charset="0"/>
              <a:buChar char="•"/>
            </a:pPr>
            <a:r>
              <a:rPr lang="en-US" dirty="0"/>
              <a:t>Coverage &amp; objective of audit</a:t>
            </a:r>
          </a:p>
          <a:p>
            <a:pPr marL="800088" lvl="1" indent="-285750">
              <a:buFont typeface="Arial" panose="020B0604020202020204" pitchFamily="34" charset="0"/>
              <a:buChar char="•"/>
            </a:pPr>
            <a:r>
              <a:rPr lang="en-US" dirty="0"/>
              <a:t>Important for preserving integrity of evidence including legal requirements</a:t>
            </a:r>
          </a:p>
          <a:p>
            <a:pPr marL="800088" lvl="1" indent="-285750">
              <a:buFont typeface="Arial" panose="020B0604020202020204" pitchFamily="34" charset="0"/>
              <a:buChar char="•"/>
            </a:pPr>
            <a:r>
              <a:rPr lang="en-US" dirty="0"/>
              <a:t>Key phase – will impact subsequent phases depth and tools &amp; techniques</a:t>
            </a:r>
          </a:p>
          <a:p>
            <a:pPr marL="520695" indent="-285750">
              <a:buFont typeface="Arial" panose="020B0604020202020204" pitchFamily="34" charset="0"/>
              <a:buChar char="•"/>
            </a:pPr>
            <a:r>
              <a:rPr lang="en-US" dirty="0"/>
              <a:t>Resource Mobilization – internal and external (engaging experts)</a:t>
            </a:r>
          </a:p>
          <a:p>
            <a:pPr marL="520695" indent="-285750">
              <a:buFont typeface="Arial" panose="020B0604020202020204" pitchFamily="34" charset="0"/>
              <a:buChar char="•"/>
            </a:pPr>
            <a:r>
              <a:rPr lang="en-US" dirty="0"/>
              <a:t>Key stakeholders mapping</a:t>
            </a:r>
          </a:p>
          <a:p>
            <a:pPr marL="800088" lvl="1" indent="-285750">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95CC1D26-A9BD-4BDE-BDD9-08EDBAE96860}" type="slidenum">
              <a:rPr lang="en-GB" smtClean="0"/>
              <a:pPr/>
              <a:t>17</a:t>
            </a:fld>
            <a:endParaRPr lang="en-GB" dirty="0"/>
          </a:p>
        </p:txBody>
      </p:sp>
    </p:spTree>
    <p:extLst>
      <p:ext uri="{BB962C8B-B14F-4D97-AF65-F5344CB8AC3E}">
        <p14:creationId xmlns:p14="http://schemas.microsoft.com/office/powerpoint/2010/main" val="17757305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2</a:t>
            </a:r>
            <a:br>
              <a:rPr lang="en-US" dirty="0"/>
            </a:br>
            <a:r>
              <a:rPr lang="en-US" dirty="0"/>
              <a:t>Forensic Audit – Analysis, Investigation &amp; evidence collection</a:t>
            </a:r>
          </a:p>
        </p:txBody>
      </p:sp>
      <p:sp>
        <p:nvSpPr>
          <p:cNvPr id="3" name="Slide Number Placeholder 2"/>
          <p:cNvSpPr>
            <a:spLocks noGrp="1"/>
          </p:cNvSpPr>
          <p:nvPr>
            <p:ph type="sldNum" sz="quarter" idx="10"/>
          </p:nvPr>
        </p:nvSpPr>
        <p:spPr/>
        <p:txBody>
          <a:bodyPr/>
          <a:lstStyle/>
          <a:p>
            <a:fld id="{95CC1D26-A9BD-4BDE-BDD9-08EDBAE96860}" type="slidenum">
              <a:rPr lang="en-GB" smtClean="0"/>
              <a:pPr/>
              <a:t>18</a:t>
            </a:fld>
            <a:endParaRPr lang="en-GB" dirty="0"/>
          </a:p>
        </p:txBody>
      </p:sp>
    </p:spTree>
    <p:extLst>
      <p:ext uri="{BB962C8B-B14F-4D97-AF65-F5344CB8AC3E}">
        <p14:creationId xmlns:p14="http://schemas.microsoft.com/office/powerpoint/2010/main" val="370090713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Forensic Audit: analysis and Investigation</a:t>
            </a:r>
          </a:p>
        </p:txBody>
      </p:sp>
      <p:sp>
        <p:nvSpPr>
          <p:cNvPr id="3" name="Text Placeholder 2"/>
          <p:cNvSpPr>
            <a:spLocks noGrp="1"/>
          </p:cNvSpPr>
          <p:nvPr>
            <p:ph type="body" sz="quarter" idx="14"/>
          </p:nvPr>
        </p:nvSpPr>
        <p:spPr/>
        <p:txBody>
          <a:bodyPr/>
          <a:lstStyle/>
          <a:p>
            <a:pPr marL="520695" indent="-285750">
              <a:buFont typeface="Arial" panose="020B0604020202020204" pitchFamily="34" charset="0"/>
              <a:buChar char="•"/>
            </a:pPr>
            <a:r>
              <a:rPr lang="en-US" dirty="0"/>
              <a:t>Preliminary Assessment</a:t>
            </a:r>
          </a:p>
          <a:p>
            <a:pPr marL="800088" lvl="1" indent="-285750">
              <a:buFont typeface="Arial" panose="020B0604020202020204" pitchFamily="34" charset="0"/>
              <a:buChar char="•"/>
            </a:pPr>
            <a:r>
              <a:rPr lang="en-US" dirty="0"/>
              <a:t>Vetting key concerns</a:t>
            </a:r>
          </a:p>
          <a:p>
            <a:pPr marL="800088" lvl="1" indent="-285750">
              <a:buFont typeface="Arial" panose="020B0604020202020204" pitchFamily="34" charset="0"/>
              <a:buChar char="•"/>
            </a:pPr>
            <a:r>
              <a:rPr lang="en-US" dirty="0"/>
              <a:t>Record key contacts for liaison &amp; resource requirements</a:t>
            </a:r>
          </a:p>
          <a:p>
            <a:pPr marL="800088" lvl="1" indent="-285750">
              <a:buFont typeface="Arial" panose="020B0604020202020204" pitchFamily="34" charset="0"/>
              <a:buChar char="•"/>
            </a:pPr>
            <a:r>
              <a:rPr lang="en-US" dirty="0"/>
              <a:t>Collate known issues and theories</a:t>
            </a:r>
          </a:p>
          <a:p>
            <a:pPr marL="520695" indent="-285750">
              <a:buFont typeface="Arial" panose="020B0604020202020204" pitchFamily="34" charset="0"/>
              <a:buChar char="•"/>
            </a:pPr>
            <a:r>
              <a:rPr lang="en-US" dirty="0"/>
              <a:t>Narrow areas of concern</a:t>
            </a:r>
          </a:p>
          <a:p>
            <a:pPr marL="800088" lvl="1" indent="-285750">
              <a:buFont typeface="Arial" panose="020B0604020202020204" pitchFamily="34" charset="0"/>
              <a:buChar char="•"/>
            </a:pPr>
            <a:r>
              <a:rPr lang="en-US" dirty="0"/>
              <a:t>Business areas, processes</a:t>
            </a:r>
          </a:p>
          <a:p>
            <a:pPr marL="800088" lvl="1" indent="-285750">
              <a:buFont typeface="Arial" panose="020B0604020202020204" pitchFamily="34" charset="0"/>
              <a:buChar char="•"/>
            </a:pPr>
            <a:r>
              <a:rPr lang="en-US" dirty="0"/>
              <a:t>Time periods, transactions, persons, locations, accounts, etc.</a:t>
            </a:r>
          </a:p>
          <a:p>
            <a:pPr marL="800088" lvl="1" indent="-285750">
              <a:buFont typeface="Arial" panose="020B0604020202020204" pitchFamily="34" charset="0"/>
              <a:buChar char="•"/>
            </a:pPr>
            <a:r>
              <a:rPr lang="en-US" dirty="0"/>
              <a:t>Detailed scrutiny of documentation</a:t>
            </a:r>
          </a:p>
          <a:p>
            <a:pPr marL="800088" lvl="1" indent="-285750">
              <a:buFont typeface="Arial" panose="020B0604020202020204" pitchFamily="34" charset="0"/>
              <a:buChar char="•"/>
            </a:pPr>
            <a:r>
              <a:rPr lang="en-US" dirty="0"/>
              <a:t>Interviews with witnesses and other relevant parties</a:t>
            </a:r>
          </a:p>
          <a:p>
            <a:pPr marL="514338" lvl="1" indent="0">
              <a:buNone/>
            </a:pPr>
            <a:endParaRPr lang="en-US" dirty="0"/>
          </a:p>
        </p:txBody>
      </p:sp>
      <p:sp>
        <p:nvSpPr>
          <p:cNvPr id="4" name="Slide Number Placeholder 3"/>
          <p:cNvSpPr>
            <a:spLocks noGrp="1"/>
          </p:cNvSpPr>
          <p:nvPr>
            <p:ph type="sldNum" sz="quarter" idx="4"/>
          </p:nvPr>
        </p:nvSpPr>
        <p:spPr/>
        <p:txBody>
          <a:bodyPr/>
          <a:lstStyle/>
          <a:p>
            <a:fld id="{95CC1D26-A9BD-4BDE-BDD9-08EDBAE96860}" type="slidenum">
              <a:rPr lang="en-GB" smtClean="0"/>
              <a:pPr/>
              <a:t>19</a:t>
            </a:fld>
            <a:endParaRPr lang="en-GB" dirty="0"/>
          </a:p>
        </p:txBody>
      </p:sp>
    </p:spTree>
    <p:extLst>
      <p:ext uri="{BB962C8B-B14F-4D97-AF65-F5344CB8AC3E}">
        <p14:creationId xmlns:p14="http://schemas.microsoft.com/office/powerpoint/2010/main" val="33891672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4" name="Text Placeholder 3"/>
          <p:cNvSpPr>
            <a:spLocks noGrp="1"/>
          </p:cNvSpPr>
          <p:nvPr>
            <p:ph type="body" sz="quarter" idx="14"/>
          </p:nvPr>
        </p:nvSpPr>
        <p:spPr>
          <a:xfrm>
            <a:off x="251520" y="1052736"/>
            <a:ext cx="8388000" cy="4968552"/>
          </a:xfrm>
        </p:spPr>
        <p:txBody>
          <a:bodyPr/>
          <a:lstStyle/>
          <a:p>
            <a:pPr marL="520695" indent="-285750">
              <a:buFont typeface="Arial" panose="020B0604020202020204" pitchFamily="34" charset="0"/>
              <a:buChar char="•"/>
            </a:pPr>
            <a:r>
              <a:rPr lang="en-US" dirty="0"/>
              <a:t>Fraud Types and Case studies</a:t>
            </a:r>
          </a:p>
          <a:p>
            <a:pPr marL="520695" indent="-285750">
              <a:buFont typeface="Arial" panose="020B0604020202020204" pitchFamily="34" charset="0"/>
              <a:buChar char="•"/>
            </a:pPr>
            <a:r>
              <a:rPr lang="en-US" dirty="0"/>
              <a:t>Forensic Audit</a:t>
            </a:r>
          </a:p>
          <a:p>
            <a:pPr marL="800088" lvl="1" indent="-285750">
              <a:buFont typeface="Arial" panose="020B0604020202020204" pitchFamily="34" charset="0"/>
              <a:buChar char="•"/>
            </a:pPr>
            <a:r>
              <a:rPr lang="en-US" dirty="0"/>
              <a:t>What is Forensic Audit?</a:t>
            </a:r>
          </a:p>
          <a:p>
            <a:pPr marL="800088" lvl="1" indent="-285750">
              <a:buFont typeface="Arial" panose="020B0604020202020204" pitchFamily="34" charset="0"/>
              <a:buChar char="•"/>
            </a:pPr>
            <a:r>
              <a:rPr lang="en-US" dirty="0"/>
              <a:t>Financial Audit &amp; Forensic Audit</a:t>
            </a:r>
          </a:p>
          <a:p>
            <a:pPr marL="800088" lvl="1" indent="-285750">
              <a:buFont typeface="Arial" panose="020B0604020202020204" pitchFamily="34" charset="0"/>
              <a:buChar char="•"/>
            </a:pPr>
            <a:r>
              <a:rPr lang="en-US" dirty="0"/>
              <a:t>Role &amp; Need of Forensic Audit</a:t>
            </a:r>
          </a:p>
          <a:p>
            <a:pPr marL="520695" indent="-285750">
              <a:buFont typeface="Arial" panose="020B0604020202020204" pitchFamily="34" charset="0"/>
              <a:buChar char="•"/>
            </a:pPr>
            <a:r>
              <a:rPr lang="en-US" dirty="0"/>
              <a:t>Forensic Audit Methodology</a:t>
            </a:r>
          </a:p>
          <a:p>
            <a:pPr marL="520695" indent="-285750">
              <a:buFont typeface="Arial" panose="020B0604020202020204" pitchFamily="34" charset="0"/>
              <a:buChar char="•"/>
            </a:pPr>
            <a:r>
              <a:rPr lang="en-US" dirty="0"/>
              <a:t>Tools &amp; techniques</a:t>
            </a:r>
          </a:p>
          <a:p>
            <a:pPr marL="520695" indent="-285750">
              <a:buFont typeface="Arial" panose="020B0604020202020204" pitchFamily="34" charset="0"/>
              <a:buChar char="•"/>
            </a:pPr>
            <a:r>
              <a:rPr lang="en-US" dirty="0"/>
              <a:t>Digital Forensics in Forensic Audits</a:t>
            </a:r>
          </a:p>
          <a:p>
            <a:pPr marL="520695" indent="-285750">
              <a:buFont typeface="Arial" panose="020B0604020202020204" pitchFamily="34" charset="0"/>
              <a:buChar char="•"/>
            </a:pPr>
            <a:r>
              <a:rPr lang="en-US" dirty="0"/>
              <a:t>Emerging technologies challenges and benefits in Forensics audit</a:t>
            </a:r>
          </a:p>
        </p:txBody>
      </p:sp>
      <p:sp>
        <p:nvSpPr>
          <p:cNvPr id="3" name="Slide Number Placeholder 2"/>
          <p:cNvSpPr>
            <a:spLocks noGrp="1"/>
          </p:cNvSpPr>
          <p:nvPr>
            <p:ph type="sldNum" sz="quarter" idx="4"/>
          </p:nvPr>
        </p:nvSpPr>
        <p:spPr/>
        <p:txBody>
          <a:bodyPr/>
          <a:lstStyle/>
          <a:p>
            <a:pPr algn="r"/>
            <a:fld id="{95CC1D26-A9BD-4BDE-BDD9-08EDBAE96860}" type="slidenum">
              <a:rPr lang="en-US" smtClean="0"/>
              <a:pPr algn="r"/>
              <a:t>2</a:t>
            </a:fld>
            <a:endParaRPr lang="en-US" dirty="0"/>
          </a:p>
        </p:txBody>
      </p:sp>
    </p:spTree>
    <p:extLst>
      <p:ext uri="{BB962C8B-B14F-4D97-AF65-F5344CB8AC3E}">
        <p14:creationId xmlns:p14="http://schemas.microsoft.com/office/powerpoint/2010/main" val="120332234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FFE8FF-D2F1-4AC0-A3AF-ED83A1E0D27F}"/>
              </a:ext>
            </a:extLst>
          </p:cNvPr>
          <p:cNvPicPr>
            <a:picLocks noChangeAspect="1"/>
          </p:cNvPicPr>
          <p:nvPr/>
        </p:nvPicPr>
        <p:blipFill rotWithShape="1">
          <a:blip r:embed="rId2"/>
          <a:srcRect l="24013" t="31465" r="26375" b="9446"/>
          <a:stretch/>
        </p:blipFill>
        <p:spPr>
          <a:xfrm>
            <a:off x="3995936" y="2132856"/>
            <a:ext cx="5211188" cy="3804994"/>
          </a:xfrm>
          <a:prstGeom prst="rect">
            <a:avLst/>
          </a:prstGeom>
        </p:spPr>
      </p:pic>
      <p:sp>
        <p:nvSpPr>
          <p:cNvPr id="2" name="Title 1"/>
          <p:cNvSpPr>
            <a:spLocks noGrp="1"/>
          </p:cNvSpPr>
          <p:nvPr>
            <p:ph type="title"/>
          </p:nvPr>
        </p:nvSpPr>
        <p:spPr/>
        <p:txBody>
          <a:bodyPr/>
          <a:lstStyle/>
          <a:p>
            <a:r>
              <a:rPr lang="en-US" dirty="0"/>
              <a:t>Forensic Audit: Investigation</a:t>
            </a:r>
          </a:p>
        </p:txBody>
      </p:sp>
      <p:sp>
        <p:nvSpPr>
          <p:cNvPr id="3" name="Text Placeholder 2"/>
          <p:cNvSpPr>
            <a:spLocks noGrp="1"/>
          </p:cNvSpPr>
          <p:nvPr>
            <p:ph type="body" sz="quarter" idx="14"/>
          </p:nvPr>
        </p:nvSpPr>
        <p:spPr>
          <a:xfrm>
            <a:off x="-36512" y="908720"/>
            <a:ext cx="8659689" cy="3024336"/>
          </a:xfrm>
        </p:spPr>
        <p:txBody>
          <a:bodyPr/>
          <a:lstStyle/>
          <a:p>
            <a:pPr marL="520695" indent="-285750">
              <a:buFont typeface="Arial" panose="020B0604020202020204" pitchFamily="34" charset="0"/>
              <a:buChar char="•"/>
            </a:pPr>
            <a:r>
              <a:rPr lang="en-US" dirty="0"/>
              <a:t>Approach – Investigation Strategy </a:t>
            </a:r>
          </a:p>
          <a:p>
            <a:pPr marL="800088" lvl="1" indent="-285750">
              <a:buFont typeface="Arial" panose="020B0604020202020204" pitchFamily="34" charset="0"/>
              <a:buChar char="•"/>
            </a:pPr>
            <a:r>
              <a:rPr lang="en-US" dirty="0"/>
              <a:t>Transition from general information or overview to specific transactions/period/ information/People</a:t>
            </a:r>
          </a:p>
          <a:p>
            <a:pPr marL="800088" lvl="1" indent="-285750">
              <a:buFont typeface="Arial" panose="020B0604020202020204" pitchFamily="34" charset="0"/>
              <a:buChar char="•"/>
            </a:pPr>
            <a:r>
              <a:rPr lang="en-US" dirty="0"/>
              <a:t>Fraud Theory Approach</a:t>
            </a:r>
          </a:p>
          <a:p>
            <a:pPr marL="1090402" lvl="2" indent="-285750">
              <a:buFont typeface="Arial" panose="020B0604020202020204" pitchFamily="34" charset="0"/>
              <a:buChar char="•"/>
            </a:pPr>
            <a:r>
              <a:rPr lang="en-US" dirty="0"/>
              <a:t>Analyze information</a:t>
            </a:r>
          </a:p>
          <a:p>
            <a:pPr marL="1090402" lvl="2" indent="-285750">
              <a:buFont typeface="Arial" panose="020B0604020202020204" pitchFamily="34" charset="0"/>
              <a:buChar char="•"/>
            </a:pPr>
            <a:r>
              <a:rPr lang="en-US" dirty="0"/>
              <a:t>Create theory or possible scenarios</a:t>
            </a:r>
          </a:p>
          <a:p>
            <a:pPr marL="1090402" lvl="2" indent="-285750">
              <a:buFont typeface="Arial" panose="020B0604020202020204" pitchFamily="34" charset="0"/>
              <a:buChar char="•"/>
            </a:pPr>
            <a:r>
              <a:rPr lang="en-US" dirty="0"/>
              <a:t>Evaluate theory or scenario</a:t>
            </a:r>
          </a:p>
          <a:p>
            <a:pPr marL="1090402" lvl="2" indent="-285750">
              <a:buFont typeface="Arial" panose="020B0604020202020204" pitchFamily="34" charset="0"/>
              <a:buChar char="•"/>
            </a:pPr>
            <a:r>
              <a:rPr lang="en-US" dirty="0"/>
              <a:t>Review and amend</a:t>
            </a:r>
          </a:p>
          <a:p>
            <a:pPr marL="520695" indent="-285750">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95CC1D26-A9BD-4BDE-BDD9-08EDBAE96860}" type="slidenum">
              <a:rPr lang="en-GB" smtClean="0"/>
              <a:pPr/>
              <a:t>20</a:t>
            </a:fld>
            <a:endParaRPr lang="en-GB" dirty="0"/>
          </a:p>
        </p:txBody>
      </p:sp>
    </p:spTree>
    <p:extLst>
      <p:ext uri="{BB962C8B-B14F-4D97-AF65-F5344CB8AC3E}">
        <p14:creationId xmlns:p14="http://schemas.microsoft.com/office/powerpoint/2010/main" val="109783738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Fraud Theory Approach</a:t>
            </a:r>
          </a:p>
        </p:txBody>
      </p:sp>
      <p:sp>
        <p:nvSpPr>
          <p:cNvPr id="4" name="Slide Number Placeholder 3"/>
          <p:cNvSpPr>
            <a:spLocks noGrp="1"/>
          </p:cNvSpPr>
          <p:nvPr>
            <p:ph type="sldNum" sz="quarter" idx="4"/>
          </p:nvPr>
        </p:nvSpPr>
        <p:spPr/>
        <p:txBody>
          <a:bodyPr/>
          <a:lstStyle/>
          <a:p>
            <a:fld id="{95CC1D26-A9BD-4BDE-BDD9-08EDBAE96860}" type="slidenum">
              <a:rPr lang="en-GB" smtClean="0"/>
              <a:pPr/>
              <a:t>21</a:t>
            </a:fld>
            <a:endParaRPr lang="en-GB" dirty="0"/>
          </a:p>
        </p:txBody>
      </p:sp>
      <p:grpSp>
        <p:nvGrpSpPr>
          <p:cNvPr id="13" name="Group 12"/>
          <p:cNvGrpSpPr/>
          <p:nvPr/>
        </p:nvGrpSpPr>
        <p:grpSpPr>
          <a:xfrm>
            <a:off x="565240" y="1196752"/>
            <a:ext cx="7874560" cy="4870076"/>
            <a:chOff x="179512" y="980728"/>
            <a:chExt cx="7874560" cy="4870076"/>
          </a:xfrm>
        </p:grpSpPr>
        <p:sp>
          <p:nvSpPr>
            <p:cNvPr id="6" name="Rounded Rectangle 5"/>
            <p:cNvSpPr/>
            <p:nvPr/>
          </p:nvSpPr>
          <p:spPr>
            <a:xfrm>
              <a:off x="179512" y="980728"/>
              <a:ext cx="2376264" cy="64807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Develop Theory</a:t>
              </a:r>
            </a:p>
          </p:txBody>
        </p:sp>
        <p:sp>
          <p:nvSpPr>
            <p:cNvPr id="7" name="TextBox 6"/>
            <p:cNvSpPr txBox="1"/>
            <p:nvPr/>
          </p:nvSpPr>
          <p:spPr>
            <a:xfrm>
              <a:off x="179512" y="1942042"/>
              <a:ext cx="2494592" cy="3908762"/>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dirty="0"/>
                <a:t>Who might be the culprit?</a:t>
              </a:r>
            </a:p>
            <a:p>
              <a:pPr marL="285750" indent="-285750">
                <a:spcBef>
                  <a:spcPts val="600"/>
                </a:spcBef>
                <a:spcAft>
                  <a:spcPts val="600"/>
                </a:spcAft>
                <a:buFont typeface="Arial" panose="020B0604020202020204" pitchFamily="34" charset="0"/>
                <a:buChar char="•"/>
              </a:pPr>
              <a:r>
                <a:rPr lang="en-US" dirty="0"/>
                <a:t>What happened?</a:t>
              </a:r>
            </a:p>
            <a:p>
              <a:pPr marL="285750" indent="-285750">
                <a:spcBef>
                  <a:spcPts val="600"/>
                </a:spcBef>
                <a:spcAft>
                  <a:spcPts val="600"/>
                </a:spcAft>
                <a:buFont typeface="Arial" panose="020B0604020202020204" pitchFamily="34" charset="0"/>
                <a:buChar char="•"/>
              </a:pPr>
              <a:r>
                <a:rPr lang="en-US" dirty="0"/>
                <a:t>Why allegations might be true?</a:t>
              </a:r>
            </a:p>
            <a:p>
              <a:pPr marL="285750" indent="-285750">
                <a:spcBef>
                  <a:spcPts val="600"/>
                </a:spcBef>
                <a:spcAft>
                  <a:spcPts val="600"/>
                </a:spcAft>
                <a:buFont typeface="Arial" panose="020B0604020202020204" pitchFamily="34" charset="0"/>
                <a:buChar char="•"/>
              </a:pPr>
              <a:r>
                <a:rPr lang="en-US" dirty="0"/>
                <a:t>What methods were used?</a:t>
              </a:r>
            </a:p>
            <a:p>
              <a:pPr marL="285750" indent="-285750">
                <a:spcBef>
                  <a:spcPts val="600"/>
                </a:spcBef>
                <a:spcAft>
                  <a:spcPts val="600"/>
                </a:spcAft>
                <a:buFont typeface="Arial" panose="020B0604020202020204" pitchFamily="34" charset="0"/>
                <a:buChar char="•"/>
              </a:pPr>
              <a:r>
                <a:rPr lang="en-US" dirty="0"/>
                <a:t>When did the fraud happen?</a:t>
              </a:r>
            </a:p>
            <a:p>
              <a:pPr marL="285750" indent="-285750">
                <a:spcBef>
                  <a:spcPts val="600"/>
                </a:spcBef>
                <a:spcAft>
                  <a:spcPts val="600"/>
                </a:spcAft>
                <a:buFont typeface="Arial" panose="020B0604020202020204" pitchFamily="34" charset="0"/>
                <a:buChar char="•"/>
              </a:pPr>
              <a:r>
                <a:rPr lang="en-US" dirty="0"/>
                <a:t>How did the fraud happen?</a:t>
              </a:r>
            </a:p>
          </p:txBody>
        </p:sp>
        <p:sp>
          <p:nvSpPr>
            <p:cNvPr id="9" name="Rounded Rectangle 8"/>
            <p:cNvSpPr/>
            <p:nvPr/>
          </p:nvSpPr>
          <p:spPr>
            <a:xfrm>
              <a:off x="2987824" y="1360796"/>
              <a:ext cx="2376264" cy="64807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Evidence</a:t>
              </a:r>
            </a:p>
          </p:txBody>
        </p:sp>
        <p:sp>
          <p:nvSpPr>
            <p:cNvPr id="10" name="TextBox 9"/>
            <p:cNvSpPr txBox="1"/>
            <p:nvPr/>
          </p:nvSpPr>
          <p:spPr>
            <a:xfrm>
              <a:off x="2987824" y="2276872"/>
              <a:ext cx="2376264" cy="2923877"/>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dirty="0"/>
                <a:t>Where is the evidence?</a:t>
              </a:r>
            </a:p>
            <a:p>
              <a:pPr marL="285750" indent="-285750">
                <a:spcBef>
                  <a:spcPts val="600"/>
                </a:spcBef>
                <a:spcAft>
                  <a:spcPts val="600"/>
                </a:spcAft>
                <a:buFont typeface="Arial" panose="020B0604020202020204" pitchFamily="34" charset="0"/>
                <a:buChar char="•"/>
              </a:pPr>
              <a:r>
                <a:rPr lang="en-US" dirty="0"/>
                <a:t>In the accounts?</a:t>
              </a:r>
            </a:p>
            <a:p>
              <a:pPr marL="285750" indent="-285750">
                <a:spcBef>
                  <a:spcPts val="600"/>
                </a:spcBef>
                <a:spcAft>
                  <a:spcPts val="600"/>
                </a:spcAft>
                <a:buFont typeface="Arial" panose="020B0604020202020204" pitchFamily="34" charset="0"/>
                <a:buChar char="•"/>
              </a:pPr>
              <a:r>
                <a:rPr lang="en-US" dirty="0"/>
                <a:t>Off-books?</a:t>
              </a:r>
            </a:p>
            <a:p>
              <a:pPr marL="285750" indent="-285750">
                <a:spcBef>
                  <a:spcPts val="600"/>
                </a:spcBef>
                <a:spcAft>
                  <a:spcPts val="600"/>
                </a:spcAft>
                <a:buFont typeface="Arial" panose="020B0604020202020204" pitchFamily="34" charset="0"/>
                <a:buChar char="•"/>
              </a:pPr>
              <a:r>
                <a:rPr lang="en-US" dirty="0"/>
                <a:t>Direct or circumstantial?</a:t>
              </a:r>
            </a:p>
            <a:p>
              <a:pPr marL="285750" indent="-285750">
                <a:spcBef>
                  <a:spcPts val="600"/>
                </a:spcBef>
                <a:spcAft>
                  <a:spcPts val="600"/>
                </a:spcAft>
                <a:buFont typeface="Arial" panose="020B0604020202020204" pitchFamily="34" charset="0"/>
                <a:buChar char="•"/>
              </a:pPr>
              <a:r>
                <a:rPr lang="en-US" dirty="0"/>
                <a:t>Potential witnesses</a:t>
              </a:r>
            </a:p>
          </p:txBody>
        </p:sp>
        <p:sp>
          <p:nvSpPr>
            <p:cNvPr id="11" name="Rounded Rectangle 10"/>
            <p:cNvSpPr/>
            <p:nvPr/>
          </p:nvSpPr>
          <p:spPr>
            <a:xfrm>
              <a:off x="5677808" y="1724922"/>
              <a:ext cx="2376264" cy="64807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Evaluate Theory</a:t>
              </a:r>
            </a:p>
          </p:txBody>
        </p:sp>
        <p:sp>
          <p:nvSpPr>
            <p:cNvPr id="12" name="TextBox 11"/>
            <p:cNvSpPr txBox="1"/>
            <p:nvPr/>
          </p:nvSpPr>
          <p:spPr>
            <a:xfrm>
              <a:off x="5677808" y="2636912"/>
              <a:ext cx="2376264" cy="2215991"/>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dirty="0"/>
                <a:t>Does theory fit evidence?</a:t>
              </a:r>
            </a:p>
            <a:p>
              <a:pPr marL="285750" indent="-285750">
                <a:spcBef>
                  <a:spcPts val="600"/>
                </a:spcBef>
                <a:spcAft>
                  <a:spcPts val="600"/>
                </a:spcAft>
                <a:buFont typeface="Arial" panose="020B0604020202020204" pitchFamily="34" charset="0"/>
                <a:buChar char="•"/>
              </a:pPr>
              <a:r>
                <a:rPr lang="en-US" dirty="0"/>
                <a:t>Revise &amp; Amend</a:t>
              </a:r>
            </a:p>
            <a:p>
              <a:pPr marL="285750" indent="-285750">
                <a:spcBef>
                  <a:spcPts val="600"/>
                </a:spcBef>
                <a:spcAft>
                  <a:spcPts val="600"/>
                </a:spcAft>
                <a:buFont typeface="Arial" panose="020B0604020202020204" pitchFamily="34" charset="0"/>
                <a:buChar char="•"/>
              </a:pPr>
              <a:r>
                <a:rPr lang="en-US" dirty="0"/>
                <a:t>Is evidence sufficient?</a:t>
              </a:r>
            </a:p>
            <a:p>
              <a:pPr marL="285750" indent="-285750">
                <a:spcBef>
                  <a:spcPts val="600"/>
                </a:spcBef>
                <a:spcAft>
                  <a:spcPts val="600"/>
                </a:spcAft>
                <a:buFont typeface="Arial" panose="020B0604020202020204" pitchFamily="34" charset="0"/>
                <a:buChar char="•"/>
              </a:pPr>
              <a:endParaRPr lang="en-US" dirty="0"/>
            </a:p>
          </p:txBody>
        </p:sp>
      </p:grpSp>
    </p:spTree>
    <p:extLst>
      <p:ext uri="{BB962C8B-B14F-4D97-AF65-F5344CB8AC3E}">
        <p14:creationId xmlns:p14="http://schemas.microsoft.com/office/powerpoint/2010/main" val="321850909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2" y="201168"/>
            <a:ext cx="7514255" cy="469492"/>
          </a:xfrm>
        </p:spPr>
        <p:txBody>
          <a:bodyPr/>
          <a:lstStyle/>
          <a:p>
            <a:r>
              <a:rPr lang="en-US" dirty="0"/>
              <a:t>Forensic Audit: Analysis and Investigation</a:t>
            </a:r>
          </a:p>
        </p:txBody>
      </p:sp>
      <p:sp>
        <p:nvSpPr>
          <p:cNvPr id="3" name="Text Placeholder 2"/>
          <p:cNvSpPr>
            <a:spLocks noGrp="1"/>
          </p:cNvSpPr>
          <p:nvPr>
            <p:ph type="body" sz="quarter" idx="14"/>
          </p:nvPr>
        </p:nvSpPr>
        <p:spPr>
          <a:xfrm>
            <a:off x="370800" y="1052736"/>
            <a:ext cx="8388000" cy="5112568"/>
          </a:xfrm>
        </p:spPr>
        <p:txBody>
          <a:bodyPr/>
          <a:lstStyle/>
          <a:p>
            <a:pPr marL="520695" indent="-285750">
              <a:buFont typeface="Arial" panose="020B0604020202020204" pitchFamily="34" charset="0"/>
              <a:buChar char="•"/>
            </a:pPr>
            <a:r>
              <a:rPr lang="en-US" dirty="0"/>
              <a:t>Conduct the investigation – questions to ask and answer:</a:t>
            </a:r>
          </a:p>
          <a:p>
            <a:pPr marL="800088" lvl="1" indent="-285750">
              <a:buFont typeface="Arial" panose="020B0604020202020204" pitchFamily="34" charset="0"/>
              <a:buChar char="•"/>
            </a:pPr>
            <a:r>
              <a:rPr lang="en-US" dirty="0"/>
              <a:t>Credibility of concerns</a:t>
            </a:r>
          </a:p>
          <a:p>
            <a:pPr marL="800088" lvl="1" indent="-285750">
              <a:buFont typeface="Arial" panose="020B0604020202020204" pitchFamily="34" charset="0"/>
              <a:buChar char="•"/>
            </a:pPr>
            <a:r>
              <a:rPr lang="en-US" dirty="0"/>
              <a:t>Suspects and their relationship with the client organization</a:t>
            </a:r>
          </a:p>
          <a:p>
            <a:pPr marL="800088" lvl="1" indent="-285750">
              <a:buFont typeface="Arial" panose="020B0604020202020204" pitchFamily="34" charset="0"/>
              <a:buChar char="•"/>
            </a:pPr>
            <a:r>
              <a:rPr lang="en-US" dirty="0"/>
              <a:t>Time of fraud/discrepancies</a:t>
            </a:r>
          </a:p>
          <a:p>
            <a:pPr marL="800088" lvl="1" indent="-285750">
              <a:buFont typeface="Arial" panose="020B0604020202020204" pitchFamily="34" charset="0"/>
              <a:buChar char="•"/>
            </a:pPr>
            <a:r>
              <a:rPr lang="en-US" dirty="0"/>
              <a:t>How did it occur?</a:t>
            </a:r>
          </a:p>
          <a:p>
            <a:pPr marL="1090402" lvl="2" indent="-285750">
              <a:buFont typeface="Arial" panose="020B0604020202020204" pitchFamily="34" charset="0"/>
              <a:buChar char="•"/>
            </a:pPr>
            <a:r>
              <a:rPr lang="en-US" dirty="0"/>
              <a:t>What transactions were involved?</a:t>
            </a:r>
          </a:p>
          <a:p>
            <a:pPr marL="1090402" lvl="2" indent="-285750">
              <a:buFont typeface="Arial" panose="020B0604020202020204" pitchFamily="34" charset="0"/>
              <a:buChar char="•"/>
            </a:pPr>
            <a:r>
              <a:rPr lang="en-US" dirty="0"/>
              <a:t>What business objectives/activities were involved?</a:t>
            </a:r>
          </a:p>
          <a:p>
            <a:pPr marL="1090402" lvl="2" indent="-285750">
              <a:buFont typeface="Arial" panose="020B0604020202020204" pitchFamily="34" charset="0"/>
              <a:buChar char="•"/>
            </a:pPr>
            <a:r>
              <a:rPr lang="en-US" dirty="0"/>
              <a:t>Level of employees involved? – managers, directors, officers, clerks etc.</a:t>
            </a:r>
          </a:p>
          <a:p>
            <a:pPr marL="800088" lvl="1" indent="-285750">
              <a:buFont typeface="Arial" panose="020B0604020202020204" pitchFamily="34" charset="0"/>
              <a:buChar char="•"/>
            </a:pPr>
            <a:r>
              <a:rPr lang="en-US" dirty="0"/>
              <a:t>Who has information? Who might be a witness?</a:t>
            </a:r>
          </a:p>
          <a:p>
            <a:pPr marL="800088" lvl="1" indent="-285750">
              <a:buFont typeface="Arial" panose="020B0604020202020204" pitchFamily="34" charset="0"/>
              <a:buChar char="•"/>
            </a:pPr>
            <a:r>
              <a:rPr lang="en-US" dirty="0"/>
              <a:t>Third party involvement – benefits, kickbacks, bribes etc.</a:t>
            </a:r>
          </a:p>
          <a:p>
            <a:pPr marL="1090402" lvl="2" indent="-285750">
              <a:buFont typeface="Arial" panose="020B0604020202020204" pitchFamily="34" charset="0"/>
              <a:buChar char="•"/>
            </a:pPr>
            <a:r>
              <a:rPr lang="en-US" dirty="0"/>
              <a:t>Who were the third parties &amp; how were they involved?</a:t>
            </a:r>
          </a:p>
          <a:p>
            <a:pPr marL="800088" lvl="1" indent="-285750">
              <a:buFont typeface="Arial" panose="020B0604020202020204" pitchFamily="34" charset="0"/>
              <a:buChar char="•"/>
            </a:pPr>
            <a:r>
              <a:rPr lang="en-US" dirty="0"/>
              <a:t>Record in financial statements – tampering, falsification, misappropriation</a:t>
            </a:r>
          </a:p>
          <a:p>
            <a:pPr marL="1090402" lvl="2" indent="-285750">
              <a:buFont typeface="Arial" panose="020B0604020202020204" pitchFamily="34" charset="0"/>
              <a:buChar char="•"/>
            </a:pPr>
            <a:r>
              <a:rPr lang="en-US" dirty="0"/>
              <a:t>Internal audit findings</a:t>
            </a:r>
          </a:p>
          <a:p>
            <a:pPr marL="514338" lvl="1" indent="0">
              <a:buNone/>
            </a:pPr>
            <a:endParaRPr lang="en-US" dirty="0"/>
          </a:p>
        </p:txBody>
      </p:sp>
      <p:sp>
        <p:nvSpPr>
          <p:cNvPr id="4" name="Slide Number Placeholder 3"/>
          <p:cNvSpPr>
            <a:spLocks noGrp="1"/>
          </p:cNvSpPr>
          <p:nvPr>
            <p:ph type="sldNum" sz="quarter" idx="4"/>
          </p:nvPr>
        </p:nvSpPr>
        <p:spPr/>
        <p:txBody>
          <a:bodyPr/>
          <a:lstStyle/>
          <a:p>
            <a:fld id="{95CC1D26-A9BD-4BDE-BDD9-08EDBAE96860}" type="slidenum">
              <a:rPr lang="en-GB" smtClean="0"/>
              <a:pPr/>
              <a:t>22</a:t>
            </a:fld>
            <a:endParaRPr lang="en-GB" dirty="0"/>
          </a:p>
        </p:txBody>
      </p:sp>
    </p:spTree>
    <p:extLst>
      <p:ext uri="{BB962C8B-B14F-4D97-AF65-F5344CB8AC3E}">
        <p14:creationId xmlns:p14="http://schemas.microsoft.com/office/powerpoint/2010/main" val="419156430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Forensic Audit – Evidence Gathering</a:t>
            </a:r>
          </a:p>
        </p:txBody>
      </p:sp>
      <p:sp>
        <p:nvSpPr>
          <p:cNvPr id="4" name="Slide Number Placeholder 3"/>
          <p:cNvSpPr>
            <a:spLocks noGrp="1"/>
          </p:cNvSpPr>
          <p:nvPr>
            <p:ph type="sldNum" sz="quarter" idx="4"/>
          </p:nvPr>
        </p:nvSpPr>
        <p:spPr/>
        <p:txBody>
          <a:bodyPr/>
          <a:lstStyle/>
          <a:p>
            <a:fld id="{95CC1D26-A9BD-4BDE-BDD9-08EDBAE96860}" type="slidenum">
              <a:rPr lang="en-GB" smtClean="0"/>
              <a:pPr/>
              <a:t>23</a:t>
            </a:fld>
            <a:endParaRPr lang="en-GB" dirty="0"/>
          </a:p>
        </p:txBody>
      </p:sp>
      <p:graphicFrame>
        <p:nvGraphicFramePr>
          <p:cNvPr id="6" name="Content Placeholder 5"/>
          <p:cNvGraphicFramePr>
            <a:graphicFrameLocks noGrp="1"/>
          </p:cNvGraphicFramePr>
          <p:nvPr>
            <p:ph sz="quarter" idx="15"/>
            <p:extLst>
              <p:ext uri="{D42A27DB-BD31-4B8C-83A1-F6EECF244321}">
                <p14:modId xmlns:p14="http://schemas.microsoft.com/office/powerpoint/2010/main" val="3217261429"/>
              </p:ext>
            </p:extLst>
          </p:nvPr>
        </p:nvGraphicFramePr>
        <p:xfrm>
          <a:off x="374650" y="1050925"/>
          <a:ext cx="8385175" cy="4627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166317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Forensic Audit– document Analysis &amp; accounting</a:t>
            </a:r>
          </a:p>
        </p:txBody>
      </p:sp>
      <p:sp>
        <p:nvSpPr>
          <p:cNvPr id="6" name="Text Placeholder 5"/>
          <p:cNvSpPr>
            <a:spLocks noGrp="1"/>
          </p:cNvSpPr>
          <p:nvPr>
            <p:ph type="body" sz="quarter" idx="14"/>
          </p:nvPr>
        </p:nvSpPr>
        <p:spPr>
          <a:xfrm>
            <a:off x="4663200" y="2981310"/>
            <a:ext cx="4140000" cy="3291950"/>
          </a:xfrm>
        </p:spPr>
        <p:txBody>
          <a:bodyPr/>
          <a:lstStyle/>
          <a:p>
            <a:pPr marL="520695" indent="-285750">
              <a:buFont typeface="Arial" panose="020B0604020202020204" pitchFamily="34" charset="0"/>
              <a:buChar char="•"/>
            </a:pPr>
            <a:r>
              <a:rPr lang="en-US" dirty="0"/>
              <a:t>Can make or break case</a:t>
            </a:r>
          </a:p>
          <a:p>
            <a:pPr marL="520695" indent="-285750">
              <a:buFont typeface="Arial" panose="020B0604020202020204" pitchFamily="34" charset="0"/>
              <a:buChar char="•"/>
            </a:pPr>
            <a:r>
              <a:rPr lang="en-US" dirty="0"/>
              <a:t>Obtain:</a:t>
            </a:r>
          </a:p>
          <a:p>
            <a:pPr marL="800088" lvl="1" indent="-285750">
              <a:buFont typeface="Arial" panose="020B0604020202020204" pitchFamily="34" charset="0"/>
              <a:buChar char="•"/>
            </a:pPr>
            <a:r>
              <a:rPr lang="en-US" dirty="0"/>
              <a:t>Original documents</a:t>
            </a:r>
          </a:p>
          <a:p>
            <a:pPr marL="800088" lvl="1" indent="-285750">
              <a:buFont typeface="Arial" panose="020B0604020202020204" pitchFamily="34" charset="0"/>
              <a:buChar char="•"/>
            </a:pPr>
            <a:r>
              <a:rPr lang="en-US" dirty="0"/>
              <a:t>All relevant documents</a:t>
            </a:r>
          </a:p>
          <a:p>
            <a:pPr marL="520695" indent="-285750">
              <a:buFont typeface="Arial" panose="020B0604020202020204" pitchFamily="34" charset="0"/>
              <a:buChar char="•"/>
            </a:pPr>
            <a:r>
              <a:rPr lang="en-US" dirty="0"/>
              <a:t>Criteria for assessment:</a:t>
            </a:r>
          </a:p>
          <a:p>
            <a:pPr marL="800088" lvl="1" indent="-285750">
              <a:buFont typeface="Arial" panose="020B0604020202020204" pitchFamily="34" charset="0"/>
              <a:buChar char="•"/>
            </a:pPr>
            <a:r>
              <a:rPr lang="en-US" dirty="0"/>
              <a:t>Relevance</a:t>
            </a:r>
          </a:p>
          <a:p>
            <a:pPr marL="800088" lvl="1" indent="-285750">
              <a:buFont typeface="Arial" panose="020B0604020202020204" pitchFamily="34" charset="0"/>
              <a:buChar char="•"/>
            </a:pPr>
            <a:r>
              <a:rPr lang="en-US" dirty="0"/>
              <a:t>Materiality</a:t>
            </a:r>
          </a:p>
          <a:p>
            <a:pPr marL="800088" lvl="1" indent="-285750">
              <a:buFont typeface="Arial" panose="020B0604020202020204" pitchFamily="34" charset="0"/>
              <a:buChar char="•"/>
            </a:pPr>
            <a:r>
              <a:rPr lang="en-US" dirty="0"/>
              <a:t>Authenticity</a:t>
            </a:r>
          </a:p>
          <a:p>
            <a:pPr marL="520695" indent="-285750">
              <a:buFont typeface="Arial" panose="020B0604020202020204" pitchFamily="34" charset="0"/>
              <a:buChar char="•"/>
            </a:pPr>
            <a:endParaRPr lang="en-US" dirty="0"/>
          </a:p>
          <a:p>
            <a:pPr marL="800088" lvl="1" indent="-285750">
              <a:buFont typeface="Arial" panose="020B0604020202020204" pitchFamily="34" charset="0"/>
              <a:buChar char="•"/>
            </a:pPr>
            <a:endParaRPr lang="en-US" dirty="0"/>
          </a:p>
        </p:txBody>
      </p:sp>
      <p:sp>
        <p:nvSpPr>
          <p:cNvPr id="3" name="Slide Number Placeholder 2"/>
          <p:cNvSpPr>
            <a:spLocks noGrp="1"/>
          </p:cNvSpPr>
          <p:nvPr>
            <p:ph type="sldNum" sz="quarter" idx="4"/>
          </p:nvPr>
        </p:nvSpPr>
        <p:spPr/>
        <p:txBody>
          <a:bodyPr/>
          <a:lstStyle/>
          <a:p>
            <a:fld id="{95CC1D26-A9BD-4BDE-BDD9-08EDBAE96860}" type="slidenum">
              <a:rPr lang="en-GB" smtClean="0"/>
              <a:pPr/>
              <a:t>24</a:t>
            </a:fld>
            <a:endParaRPr lang="en-GB" dirty="0"/>
          </a:p>
        </p:txBody>
      </p:sp>
      <p:pic>
        <p:nvPicPr>
          <p:cNvPr id="6146" name="Picture 2" descr="Image result for fraud paper tr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201" y="1052736"/>
            <a:ext cx="4140000" cy="1536923"/>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5"/>
          <p:cNvSpPr txBox="1">
            <a:spLocks/>
          </p:cNvSpPr>
          <p:nvPr/>
        </p:nvSpPr>
        <p:spPr>
          <a:xfrm>
            <a:off x="179512" y="981232"/>
            <a:ext cx="4140000" cy="4536000"/>
          </a:xfrm>
          <a:prstGeom prst="rect">
            <a:avLst/>
          </a:prstGeom>
        </p:spPr>
        <p:txBody>
          <a:bodyPr vert="horz" lIns="0" tIns="0" rIns="0" bIns="0" rtlCol="0">
            <a:noAutofit/>
          </a:bodyPr>
          <a:lstStyle>
            <a:lvl1pPr marL="463539" indent="-231769" algn="l" defTabSz="914377" rtl="0" eaLnBrk="1" latinLnBrk="0" hangingPunct="1">
              <a:spcBef>
                <a:spcPts val="1200"/>
              </a:spcBef>
              <a:buSzPct val="125000"/>
              <a:buFont typeface="Arial" pitchFamily="34" charset="0"/>
              <a:buChar char="•"/>
              <a:defRPr sz="1600" b="0" kern="1200">
                <a:solidFill>
                  <a:schemeClr val="tx2"/>
                </a:solidFill>
                <a:latin typeface="+mn-lt"/>
                <a:ea typeface="+mn-ea"/>
                <a:cs typeface="+mn-cs"/>
              </a:defRPr>
            </a:lvl1pPr>
            <a:lvl2pPr marL="742932" indent="-266693" algn="l" defTabSz="914377" rtl="0" eaLnBrk="1" latinLnBrk="0" hangingPunct="1">
              <a:spcBef>
                <a:spcPts val="1200"/>
              </a:spcBef>
              <a:buSzPct val="100000"/>
              <a:buFont typeface="Courier New" pitchFamily="49" charset="0"/>
              <a:buChar char="o"/>
              <a:defRPr sz="1600" kern="1200">
                <a:solidFill>
                  <a:schemeClr val="tx2"/>
                </a:solidFill>
                <a:latin typeface="+mn-lt"/>
                <a:ea typeface="+mn-ea"/>
                <a:cs typeface="+mn-cs"/>
              </a:defRPr>
            </a:lvl2pPr>
            <a:lvl3pPr marL="1030262" indent="-266693" algn="l" defTabSz="914377" rtl="0" eaLnBrk="1" latinLnBrk="0" hangingPunct="1">
              <a:spcBef>
                <a:spcPts val="1200"/>
              </a:spcBef>
              <a:buFont typeface="Wingdings" pitchFamily="2" charset="2"/>
              <a:buChar char="§"/>
              <a:defRPr sz="1600" i="1" kern="1200">
                <a:solidFill>
                  <a:schemeClr val="tx2"/>
                </a:solidFill>
                <a:latin typeface="+mn-lt"/>
                <a:ea typeface="+mn-ea"/>
                <a:cs typeface="+mn-cs"/>
              </a:defRPr>
            </a:lvl3pPr>
            <a:lvl4pPr marL="539737" indent="-273044" algn="l" defTabSz="968350" rtl="0" eaLnBrk="1" latinLnBrk="0" hangingPunct="1">
              <a:spcBef>
                <a:spcPts val="1200"/>
              </a:spcBef>
              <a:buFont typeface="Arial" pitchFamily="34" charset="0"/>
              <a:buChar char="−"/>
              <a:defRPr sz="1600" kern="1200">
                <a:solidFill>
                  <a:schemeClr val="tx2"/>
                </a:solidFill>
                <a:latin typeface="+mn-lt"/>
                <a:ea typeface="+mn-ea"/>
                <a:cs typeface="+mn-cs"/>
              </a:defRPr>
            </a:lvl4pPr>
            <a:lvl5pPr marL="1489037" indent="-266693" algn="l" defTabSz="914377" rtl="0" eaLnBrk="1" latinLnBrk="0" hangingPunct="1">
              <a:spcBef>
                <a:spcPts val="1200"/>
              </a:spcBef>
              <a:buFont typeface="Arial" pitchFamily="34" charset="0"/>
              <a:buChar char="−"/>
              <a:defRPr sz="1600" kern="1200">
                <a:solidFill>
                  <a:schemeClr val="tx2"/>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20695" indent="-285750"/>
            <a:r>
              <a:rPr lang="en-US" dirty="0"/>
              <a:t>Analyzing Documents &amp; Accounting</a:t>
            </a:r>
          </a:p>
          <a:p>
            <a:pPr marL="800088" lvl="1" indent="-285750">
              <a:buFont typeface="Arial" panose="020B0604020202020204" pitchFamily="34" charset="0"/>
              <a:buChar char="•"/>
            </a:pPr>
            <a:r>
              <a:rPr lang="en-US" dirty="0"/>
              <a:t>Internal Audit Reports</a:t>
            </a:r>
          </a:p>
          <a:p>
            <a:pPr marL="800088" lvl="1" indent="-285750">
              <a:buFont typeface="Arial" panose="020B0604020202020204" pitchFamily="34" charset="0"/>
              <a:buChar char="•"/>
            </a:pPr>
            <a:r>
              <a:rPr lang="en-US" dirty="0"/>
              <a:t>Transaction Databases</a:t>
            </a:r>
          </a:p>
          <a:p>
            <a:pPr marL="800088" lvl="1" indent="-285750">
              <a:buFont typeface="Arial" panose="020B0604020202020204" pitchFamily="34" charset="0"/>
              <a:buChar char="•"/>
            </a:pPr>
            <a:r>
              <a:rPr lang="en-US" dirty="0"/>
              <a:t>Financial Statements</a:t>
            </a:r>
          </a:p>
          <a:p>
            <a:pPr marL="800088" lvl="1" indent="-285750">
              <a:buFont typeface="Arial" panose="020B0604020202020204" pitchFamily="34" charset="0"/>
              <a:buChar char="•"/>
            </a:pPr>
            <a:r>
              <a:rPr lang="en-US" dirty="0"/>
              <a:t>Vouchers, Invoices, Receipts</a:t>
            </a:r>
          </a:p>
          <a:p>
            <a:pPr marL="800088" lvl="1" indent="-285750">
              <a:buFont typeface="Arial" panose="020B0604020202020204" pitchFamily="34" charset="0"/>
              <a:buChar char="•"/>
            </a:pPr>
            <a:r>
              <a:rPr lang="en-US" dirty="0"/>
              <a:t>Forgeries – docs &amp; signatures</a:t>
            </a:r>
          </a:p>
          <a:p>
            <a:pPr marL="800088" lvl="1" indent="-285750">
              <a:buFont typeface="Arial" panose="020B0604020202020204" pitchFamily="34" charset="0"/>
              <a:buChar char="•"/>
            </a:pPr>
            <a:r>
              <a:rPr lang="en-US" dirty="0"/>
              <a:t>Erased &amp; eradicated documents</a:t>
            </a:r>
          </a:p>
          <a:p>
            <a:pPr marL="800088" lvl="1" indent="-285750">
              <a:buFont typeface="Arial" panose="020B0604020202020204" pitchFamily="34" charset="0"/>
              <a:buChar char="•"/>
            </a:pPr>
            <a:r>
              <a:rPr lang="en-US" dirty="0"/>
              <a:t>Accounting &amp; Industry Standards</a:t>
            </a:r>
          </a:p>
          <a:p>
            <a:pPr marL="800088" lvl="1" indent="-285750">
              <a:buFont typeface="Arial" panose="020B0604020202020204" pitchFamily="34" charset="0"/>
              <a:buChar char="•"/>
            </a:pPr>
            <a:r>
              <a:rPr lang="en-US" dirty="0"/>
              <a:t>Regulatory Guidelines</a:t>
            </a:r>
          </a:p>
          <a:p>
            <a:pPr marL="800088"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00992948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Forensic Audit - interviewing</a:t>
            </a:r>
          </a:p>
        </p:txBody>
      </p:sp>
      <p:sp>
        <p:nvSpPr>
          <p:cNvPr id="6" name="Text Placeholder 5"/>
          <p:cNvSpPr>
            <a:spLocks noGrp="1"/>
          </p:cNvSpPr>
          <p:nvPr>
            <p:ph type="body" sz="quarter" idx="14"/>
          </p:nvPr>
        </p:nvSpPr>
        <p:spPr>
          <a:xfrm>
            <a:off x="251520" y="1034384"/>
            <a:ext cx="8388000" cy="4626864"/>
          </a:xfrm>
        </p:spPr>
        <p:txBody>
          <a:bodyPr/>
          <a:lstStyle/>
          <a:p>
            <a:pPr marL="520695" indent="-285750">
              <a:buFont typeface="Arial" panose="020B0604020202020204" pitchFamily="34" charset="0"/>
              <a:buChar char="•"/>
            </a:pPr>
            <a:r>
              <a:rPr lang="en-US" dirty="0"/>
              <a:t>Interview</a:t>
            </a:r>
          </a:p>
          <a:p>
            <a:pPr marL="800088" lvl="1" indent="-285750">
              <a:buFont typeface="Arial" panose="020B0604020202020204" pitchFamily="34" charset="0"/>
              <a:buChar char="•"/>
            </a:pPr>
            <a:r>
              <a:rPr lang="en-US" dirty="0"/>
              <a:t>Obtain information from witnesses, victims, suspects</a:t>
            </a:r>
          </a:p>
          <a:p>
            <a:pPr marL="800088" lvl="1" indent="-285750">
              <a:buFont typeface="Arial" panose="020B0604020202020204" pitchFamily="34" charset="0"/>
              <a:buChar char="•"/>
            </a:pPr>
            <a:r>
              <a:rPr lang="en-US" dirty="0"/>
              <a:t>Question-answer format – neutral to friendly demeanor</a:t>
            </a:r>
          </a:p>
          <a:p>
            <a:pPr marL="520695" indent="-285750">
              <a:buFont typeface="Arial" panose="020B0604020202020204" pitchFamily="34" charset="0"/>
              <a:buChar char="•"/>
            </a:pPr>
            <a:r>
              <a:rPr lang="en-US" dirty="0"/>
              <a:t>Types of interviews </a:t>
            </a:r>
          </a:p>
          <a:p>
            <a:pPr marL="800088" lvl="1" indent="-285750">
              <a:buFont typeface="Arial" panose="020B0604020202020204" pitchFamily="34" charset="0"/>
              <a:buChar char="•"/>
            </a:pPr>
            <a:r>
              <a:rPr lang="en-US" dirty="0"/>
              <a:t>On the Scene – unplanned &amp; real-time basis</a:t>
            </a:r>
          </a:p>
          <a:p>
            <a:pPr marL="800088" lvl="1" indent="-285750">
              <a:buFont typeface="Arial" panose="020B0604020202020204" pitchFamily="34" charset="0"/>
              <a:buChar char="•"/>
            </a:pPr>
            <a:r>
              <a:rPr lang="en-US" dirty="0"/>
              <a:t>Formal – planned with objective approach</a:t>
            </a:r>
          </a:p>
          <a:p>
            <a:pPr marL="520695" indent="-285750">
              <a:buFont typeface="Arial" panose="020B0604020202020204" pitchFamily="34" charset="0"/>
              <a:buChar char="•"/>
            </a:pPr>
            <a:r>
              <a:rPr lang="en-US" dirty="0"/>
              <a:t>Interview Techniques</a:t>
            </a:r>
          </a:p>
          <a:p>
            <a:pPr marL="800088" lvl="1" indent="-285750">
              <a:buFont typeface="Arial" panose="020B0604020202020204" pitchFamily="34" charset="0"/>
              <a:buChar char="•"/>
            </a:pPr>
            <a:r>
              <a:rPr lang="en-US" dirty="0"/>
              <a:t>Assessment of body language + physical tics to indicate lies</a:t>
            </a:r>
          </a:p>
          <a:p>
            <a:pPr marL="800088" lvl="1" indent="-285750">
              <a:buFont typeface="Arial" panose="020B0604020202020204" pitchFamily="34" charset="0"/>
              <a:buChar char="•"/>
            </a:pPr>
            <a:r>
              <a:rPr lang="en-US" dirty="0"/>
              <a:t>Cognitive Interview: based on memory triggers to glean accurate facts on events</a:t>
            </a:r>
          </a:p>
          <a:p>
            <a:pPr marL="800088" lvl="1" indent="-285750">
              <a:buFont typeface="Arial" panose="020B0604020202020204" pitchFamily="34" charset="0"/>
              <a:buChar char="•"/>
            </a:pPr>
            <a:r>
              <a:rPr lang="en-US" dirty="0"/>
              <a:t>Note-taking &amp; Recording</a:t>
            </a:r>
          </a:p>
          <a:p>
            <a:pPr marL="800088" lvl="1" indent="-285750">
              <a:buFont typeface="Arial" panose="020B0604020202020204" pitchFamily="34" charset="0"/>
              <a:buChar char="•"/>
            </a:pPr>
            <a:r>
              <a:rPr lang="en-US" dirty="0"/>
              <a:t>Maintaining Eye Contact</a:t>
            </a:r>
          </a:p>
          <a:p>
            <a:pPr marL="800088" lvl="1" indent="-285750">
              <a:buFont typeface="Arial" panose="020B0604020202020204" pitchFamily="34" charset="0"/>
              <a:buChar char="•"/>
            </a:pPr>
            <a:r>
              <a:rPr lang="en-US" dirty="0"/>
              <a:t>Don’t broadcast own opinions or emotions – remain neutral</a:t>
            </a:r>
          </a:p>
          <a:p>
            <a:pPr marL="800088" lvl="1" indent="-285750">
              <a:buFont typeface="Arial" panose="020B0604020202020204" pitchFamily="34" charset="0"/>
              <a:buChar char="•"/>
            </a:pPr>
            <a:r>
              <a:rPr lang="en-US" dirty="0"/>
              <a:t>Document results</a:t>
            </a:r>
          </a:p>
          <a:p>
            <a:pPr marL="520695" indent="-285750">
              <a:buFont typeface="Arial" panose="020B0604020202020204" pitchFamily="34" charset="0"/>
              <a:buChar char="•"/>
            </a:pPr>
            <a:endParaRPr lang="en-US" dirty="0"/>
          </a:p>
          <a:p>
            <a:pPr marL="800088" lvl="1" indent="-285750">
              <a:buFont typeface="Arial" panose="020B0604020202020204" pitchFamily="34" charset="0"/>
              <a:buChar char="•"/>
            </a:pPr>
            <a:endParaRPr lang="en-US" dirty="0"/>
          </a:p>
        </p:txBody>
      </p:sp>
      <p:sp>
        <p:nvSpPr>
          <p:cNvPr id="3" name="Slide Number Placeholder 2"/>
          <p:cNvSpPr>
            <a:spLocks noGrp="1"/>
          </p:cNvSpPr>
          <p:nvPr>
            <p:ph type="sldNum" sz="quarter" idx="4"/>
          </p:nvPr>
        </p:nvSpPr>
        <p:spPr/>
        <p:txBody>
          <a:bodyPr/>
          <a:lstStyle/>
          <a:p>
            <a:fld id="{95CC1D26-A9BD-4BDE-BDD9-08EDBAE96860}" type="slidenum">
              <a:rPr lang="en-GB" smtClean="0"/>
              <a:pPr/>
              <a:t>25</a:t>
            </a:fld>
            <a:endParaRPr lang="en-GB" dirty="0"/>
          </a:p>
        </p:txBody>
      </p:sp>
    </p:spTree>
    <p:extLst>
      <p:ext uri="{BB962C8B-B14F-4D97-AF65-F5344CB8AC3E}">
        <p14:creationId xmlns:p14="http://schemas.microsoft.com/office/powerpoint/2010/main" val="65769644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179511" y="980728"/>
            <a:ext cx="8659689" cy="5184576"/>
          </a:xfrm>
        </p:spPr>
        <p:txBody>
          <a:bodyPr/>
          <a:lstStyle/>
          <a:p>
            <a:pPr marL="520695" indent="-285750">
              <a:buFont typeface="Arial" panose="020B0604020202020204" pitchFamily="34" charset="0"/>
              <a:buChar char="•"/>
            </a:pPr>
            <a:r>
              <a:rPr lang="en-US" dirty="0"/>
              <a:t>Important things to notice and consider</a:t>
            </a:r>
          </a:p>
          <a:p>
            <a:pPr marL="800088" lvl="1" indent="-285750">
              <a:buFont typeface="Arial" panose="020B0604020202020204" pitchFamily="34" charset="0"/>
              <a:buChar char="•"/>
            </a:pPr>
            <a:r>
              <a:rPr lang="en-US" dirty="0"/>
              <a:t>Body language – frustration, nervousness, evaluating, suspicion/secrecy, defensiveness</a:t>
            </a:r>
          </a:p>
          <a:p>
            <a:pPr marL="800088" lvl="1" indent="-285750">
              <a:buFont typeface="Arial" panose="020B0604020202020204" pitchFamily="34" charset="0"/>
              <a:buChar char="•"/>
            </a:pPr>
            <a:r>
              <a:rPr lang="en-US" dirty="0"/>
              <a:t>Aggressive behavior &amp; Attitude</a:t>
            </a:r>
          </a:p>
          <a:p>
            <a:pPr marL="800088" lvl="1" indent="-285750">
              <a:buFont typeface="Arial" panose="020B0604020202020204" pitchFamily="34" charset="0"/>
              <a:buChar char="•"/>
            </a:pPr>
            <a:r>
              <a:rPr lang="en-US" dirty="0"/>
              <a:t>Discrepancies &amp; Contradictions</a:t>
            </a:r>
          </a:p>
          <a:p>
            <a:pPr marL="800088" lvl="1" indent="-285750">
              <a:buFont typeface="Arial" panose="020B0604020202020204" pitchFamily="34" charset="0"/>
              <a:buChar char="•"/>
            </a:pPr>
            <a:r>
              <a:rPr lang="en-US" dirty="0"/>
              <a:t>Comments, Excuses, Forgetfulness, Denials</a:t>
            </a:r>
          </a:p>
          <a:p>
            <a:pPr marL="520695" indent="-285750">
              <a:buFont typeface="Arial" panose="020B0604020202020204" pitchFamily="34" charset="0"/>
              <a:buChar char="•"/>
            </a:pPr>
            <a:r>
              <a:rPr lang="en-US" dirty="0"/>
              <a:t>Legal Considerations</a:t>
            </a:r>
          </a:p>
          <a:p>
            <a:pPr marL="800088" lvl="1" indent="-285750">
              <a:buFont typeface="Arial" panose="020B0604020202020204" pitchFamily="34" charset="0"/>
              <a:buChar char="•"/>
            </a:pPr>
            <a:r>
              <a:rPr lang="en-US" dirty="0"/>
              <a:t>Authority to conduct interviews – legal risks for company; employee rights</a:t>
            </a:r>
          </a:p>
          <a:p>
            <a:pPr marL="800088" lvl="1" indent="-285750">
              <a:buFont typeface="Arial" panose="020B0604020202020204" pitchFamily="34" charset="0"/>
              <a:buChar char="•"/>
            </a:pPr>
            <a:r>
              <a:rPr lang="en-US" dirty="0"/>
              <a:t>Use of deception – might attract personal liability</a:t>
            </a:r>
          </a:p>
          <a:p>
            <a:pPr marL="800088" lvl="1" indent="-285750">
              <a:buFont typeface="Arial" panose="020B0604020202020204" pitchFamily="34" charset="0"/>
              <a:buChar char="•"/>
            </a:pPr>
            <a:r>
              <a:rPr lang="en-US" dirty="0"/>
              <a:t>False Imprisonment – might be claimed by the interviewee if forced to remain in room</a:t>
            </a:r>
          </a:p>
          <a:p>
            <a:pPr marL="800088" lvl="1" indent="-285750">
              <a:buFont typeface="Arial" panose="020B0604020202020204" pitchFamily="34" charset="0"/>
              <a:buChar char="•"/>
            </a:pPr>
            <a:r>
              <a:rPr lang="en-US" dirty="0"/>
              <a:t>Recording interviews</a:t>
            </a:r>
          </a:p>
          <a:p>
            <a:pPr marL="800088" lvl="1" indent="-285750">
              <a:buFont typeface="Arial" panose="020B0604020202020204" pitchFamily="34" charset="0"/>
              <a:buChar char="•"/>
            </a:pPr>
            <a:r>
              <a:rPr lang="en-US" dirty="0"/>
              <a:t>Privacy of interviewees</a:t>
            </a:r>
          </a:p>
          <a:p>
            <a:pPr marL="800088" lvl="1" indent="-285750">
              <a:buFont typeface="Arial" panose="020B0604020202020204" pitchFamily="34" charset="0"/>
              <a:buChar char="•"/>
            </a:pPr>
            <a:endParaRPr lang="en-US" dirty="0"/>
          </a:p>
          <a:p>
            <a:pPr marL="520695" indent="-285750">
              <a:buFont typeface="Arial" panose="020B0604020202020204" pitchFamily="34" charset="0"/>
              <a:buChar char="•"/>
            </a:pPr>
            <a:endParaRPr lang="en-US" dirty="0"/>
          </a:p>
          <a:p>
            <a:pPr marL="800088" lvl="1" indent="-285750">
              <a:buFont typeface="Arial" panose="020B0604020202020204" pitchFamily="34" charset="0"/>
              <a:buChar char="•"/>
            </a:pPr>
            <a:endParaRPr lang="en-US" dirty="0"/>
          </a:p>
        </p:txBody>
      </p:sp>
      <p:sp>
        <p:nvSpPr>
          <p:cNvPr id="3" name="Slide Number Placeholder 2"/>
          <p:cNvSpPr>
            <a:spLocks noGrp="1"/>
          </p:cNvSpPr>
          <p:nvPr>
            <p:ph type="sldNum" sz="quarter" idx="4"/>
          </p:nvPr>
        </p:nvSpPr>
        <p:spPr/>
        <p:txBody>
          <a:bodyPr/>
          <a:lstStyle/>
          <a:p>
            <a:fld id="{95CC1D26-A9BD-4BDE-BDD9-08EDBAE96860}" type="slidenum">
              <a:rPr lang="en-GB" smtClean="0"/>
              <a:pPr/>
              <a:t>26</a:t>
            </a:fld>
            <a:endParaRPr lang="en-GB" dirty="0"/>
          </a:p>
        </p:txBody>
      </p:sp>
      <p:sp>
        <p:nvSpPr>
          <p:cNvPr id="7" name="Title 4">
            <a:extLst>
              <a:ext uri="{FF2B5EF4-FFF2-40B4-BE49-F238E27FC236}">
                <a16:creationId xmlns:a16="http://schemas.microsoft.com/office/drawing/2014/main" id="{09215983-4A80-4B27-A18E-B23971D0CB32}"/>
              </a:ext>
            </a:extLst>
          </p:cNvPr>
          <p:cNvSpPr>
            <a:spLocks noGrp="1"/>
          </p:cNvSpPr>
          <p:nvPr>
            <p:ph type="title"/>
          </p:nvPr>
        </p:nvSpPr>
        <p:spPr>
          <a:xfrm>
            <a:off x="370113" y="201168"/>
            <a:ext cx="7260336" cy="469492"/>
          </a:xfrm>
        </p:spPr>
        <p:txBody>
          <a:bodyPr/>
          <a:lstStyle/>
          <a:p>
            <a:r>
              <a:rPr lang="en-US" dirty="0"/>
              <a:t>Forensic Audit - interviewing</a:t>
            </a:r>
          </a:p>
        </p:txBody>
      </p:sp>
    </p:spTree>
    <p:extLst>
      <p:ext uri="{BB962C8B-B14F-4D97-AF65-F5344CB8AC3E}">
        <p14:creationId xmlns:p14="http://schemas.microsoft.com/office/powerpoint/2010/main" val="407238771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Forensic Audit – data analysis and mining</a:t>
            </a:r>
          </a:p>
        </p:txBody>
      </p:sp>
      <p:sp>
        <p:nvSpPr>
          <p:cNvPr id="6" name="Text Placeholder 5"/>
          <p:cNvSpPr>
            <a:spLocks noGrp="1"/>
          </p:cNvSpPr>
          <p:nvPr>
            <p:ph type="body" sz="quarter" idx="14"/>
          </p:nvPr>
        </p:nvSpPr>
        <p:spPr>
          <a:xfrm>
            <a:off x="251520" y="980728"/>
            <a:ext cx="8388000" cy="2016224"/>
          </a:xfrm>
        </p:spPr>
        <p:txBody>
          <a:bodyPr/>
          <a:lstStyle/>
          <a:p>
            <a:pPr marL="520695" indent="-285750">
              <a:buFont typeface="Arial" panose="020B0604020202020204" pitchFamily="34" charset="0"/>
              <a:buChar char="•"/>
            </a:pPr>
            <a:r>
              <a:rPr lang="en-US" dirty="0"/>
              <a:t>Data Analysis &amp; Data Mining</a:t>
            </a:r>
          </a:p>
          <a:p>
            <a:pPr marL="800088" lvl="1" indent="-285750">
              <a:buFont typeface="Arial" panose="020B0604020202020204" pitchFamily="34" charset="0"/>
              <a:buChar char="•"/>
            </a:pPr>
            <a:r>
              <a:rPr lang="en-US" dirty="0"/>
              <a:t>Data analysis – statistical operations to analyze data and derive conclusions</a:t>
            </a:r>
          </a:p>
          <a:p>
            <a:pPr marL="800088" lvl="1" indent="-285750">
              <a:buFont typeface="Arial" panose="020B0604020202020204" pitchFamily="34" charset="0"/>
              <a:buChar char="•"/>
            </a:pPr>
            <a:r>
              <a:rPr lang="en-US" dirty="0"/>
              <a:t>Data mining – searching through large amounts of data to identify patterns</a:t>
            </a:r>
          </a:p>
          <a:p>
            <a:pPr marL="800088" lvl="1" indent="-285750">
              <a:buFont typeface="Arial" panose="020B0604020202020204" pitchFamily="34" charset="0"/>
              <a:buChar char="•"/>
            </a:pPr>
            <a:r>
              <a:rPr lang="en-US" dirty="0"/>
              <a:t>Outcome – detect red flags indicating problem areas</a:t>
            </a:r>
          </a:p>
          <a:p>
            <a:pPr marL="520695" indent="-285750">
              <a:buFont typeface="Arial" panose="020B0604020202020204" pitchFamily="34" charset="0"/>
              <a:buChar char="•"/>
            </a:pPr>
            <a:r>
              <a:rPr lang="en-US" dirty="0"/>
              <a:t>Data analysis done using Computer Assisted Audit Techniques (CAATs)</a:t>
            </a:r>
          </a:p>
        </p:txBody>
      </p:sp>
      <p:sp>
        <p:nvSpPr>
          <p:cNvPr id="3" name="Slide Number Placeholder 2"/>
          <p:cNvSpPr>
            <a:spLocks noGrp="1"/>
          </p:cNvSpPr>
          <p:nvPr>
            <p:ph type="sldNum" sz="quarter" idx="4"/>
          </p:nvPr>
        </p:nvSpPr>
        <p:spPr/>
        <p:txBody>
          <a:bodyPr/>
          <a:lstStyle/>
          <a:p>
            <a:fld id="{95CC1D26-A9BD-4BDE-BDD9-08EDBAE96860}" type="slidenum">
              <a:rPr lang="en-GB" smtClean="0"/>
              <a:pPr/>
              <a:t>27</a:t>
            </a:fld>
            <a:endParaRPr lang="en-GB" dirty="0"/>
          </a:p>
        </p:txBody>
      </p:sp>
      <p:graphicFrame>
        <p:nvGraphicFramePr>
          <p:cNvPr id="7" name="Content Placeholder 6">
            <a:extLst>
              <a:ext uri="{FF2B5EF4-FFF2-40B4-BE49-F238E27FC236}">
                <a16:creationId xmlns:a16="http://schemas.microsoft.com/office/drawing/2014/main" id="{84B1F45B-74EB-4DBC-847A-35431200604E}"/>
              </a:ext>
            </a:extLst>
          </p:cNvPr>
          <p:cNvGraphicFramePr>
            <a:graphicFrameLocks/>
          </p:cNvGraphicFramePr>
          <p:nvPr>
            <p:extLst>
              <p:ext uri="{D42A27DB-BD31-4B8C-83A1-F6EECF244321}">
                <p14:modId xmlns:p14="http://schemas.microsoft.com/office/powerpoint/2010/main" val="1423574812"/>
              </p:ext>
            </p:extLst>
          </p:nvPr>
        </p:nvGraphicFramePr>
        <p:xfrm>
          <a:off x="395536" y="3619336"/>
          <a:ext cx="8385176" cy="247396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2469158">
                  <a:extLst>
                    <a:ext uri="{9D8B030D-6E8A-4147-A177-3AD203B41FA5}">
                      <a16:colId xmlns:a16="http://schemas.microsoft.com/office/drawing/2014/main" val="20001"/>
                    </a:ext>
                  </a:extLst>
                </a:gridCol>
                <a:gridCol w="2355378">
                  <a:extLst>
                    <a:ext uri="{9D8B030D-6E8A-4147-A177-3AD203B41FA5}">
                      <a16:colId xmlns:a16="http://schemas.microsoft.com/office/drawing/2014/main" val="20002"/>
                    </a:ext>
                  </a:extLst>
                </a:gridCol>
                <a:gridCol w="2264496">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Past</a:t>
                      </a:r>
                    </a:p>
                  </a:txBody>
                  <a:tcPr/>
                </a:tc>
                <a:tc>
                  <a:txBody>
                    <a:bodyPr/>
                    <a:lstStyle/>
                    <a:p>
                      <a:r>
                        <a:rPr lang="en-US" dirty="0"/>
                        <a:t>Present</a:t>
                      </a:r>
                    </a:p>
                  </a:txBody>
                  <a:tcPr/>
                </a:tc>
                <a:tc>
                  <a:txBody>
                    <a:bodyPr/>
                    <a:lstStyle/>
                    <a:p>
                      <a:r>
                        <a:rPr lang="en-US" dirty="0"/>
                        <a:t>Future</a:t>
                      </a:r>
                    </a:p>
                  </a:txBody>
                  <a:tcPr/>
                </a:tc>
                <a:extLst>
                  <a:ext uri="{0D108BD9-81ED-4DB2-BD59-A6C34878D82A}">
                    <a16:rowId xmlns:a16="http://schemas.microsoft.com/office/drawing/2014/main" val="10000"/>
                  </a:ext>
                </a:extLst>
              </a:tr>
              <a:tr h="370840">
                <a:tc>
                  <a:txBody>
                    <a:bodyPr/>
                    <a:lstStyle/>
                    <a:p>
                      <a:r>
                        <a:rPr lang="en-US" sz="1400" dirty="0"/>
                        <a:t>Information</a:t>
                      </a:r>
                    </a:p>
                  </a:txBody>
                  <a:tcPr/>
                </a:tc>
                <a:tc>
                  <a:txBody>
                    <a:bodyPr/>
                    <a:lstStyle/>
                    <a:p>
                      <a:r>
                        <a:rPr lang="en-US" sz="1400" dirty="0"/>
                        <a:t>What happened?</a:t>
                      </a:r>
                    </a:p>
                    <a:p>
                      <a:endParaRPr lang="en-US" sz="1400" dirty="0"/>
                    </a:p>
                    <a:p>
                      <a:endParaRPr lang="en-US" sz="1400" dirty="0"/>
                    </a:p>
                    <a:p>
                      <a:r>
                        <a:rPr lang="en-US" sz="1400" dirty="0"/>
                        <a:t>(Reporting)</a:t>
                      </a:r>
                    </a:p>
                  </a:txBody>
                  <a:tcPr/>
                </a:tc>
                <a:tc>
                  <a:txBody>
                    <a:bodyPr/>
                    <a:lstStyle/>
                    <a:p>
                      <a:r>
                        <a:rPr lang="en-US" sz="1400" dirty="0"/>
                        <a:t>What</a:t>
                      </a:r>
                      <a:r>
                        <a:rPr lang="en-US" sz="1400" baseline="0" dirty="0"/>
                        <a:t> is happening now?</a:t>
                      </a:r>
                    </a:p>
                    <a:p>
                      <a:endParaRPr lang="en-US" sz="1400" baseline="0" dirty="0"/>
                    </a:p>
                    <a:p>
                      <a:endParaRPr lang="en-US" sz="1400" dirty="0"/>
                    </a:p>
                    <a:p>
                      <a:r>
                        <a:rPr lang="en-US" sz="1400" dirty="0"/>
                        <a:t>(Alerts)</a:t>
                      </a:r>
                    </a:p>
                  </a:txBody>
                  <a:tcPr/>
                </a:tc>
                <a:tc>
                  <a:txBody>
                    <a:bodyPr/>
                    <a:lstStyle/>
                    <a:p>
                      <a:r>
                        <a:rPr lang="en-US" sz="1400" dirty="0"/>
                        <a:t>What will</a:t>
                      </a:r>
                      <a:r>
                        <a:rPr lang="en-US" sz="1400" baseline="0" dirty="0"/>
                        <a:t> happen?</a:t>
                      </a:r>
                    </a:p>
                    <a:p>
                      <a:endParaRPr lang="en-US" sz="1400" baseline="0" dirty="0"/>
                    </a:p>
                    <a:p>
                      <a:endParaRPr lang="en-US" sz="1400" baseline="0" dirty="0"/>
                    </a:p>
                    <a:p>
                      <a:r>
                        <a:rPr lang="en-US" sz="1400" baseline="0" dirty="0"/>
                        <a:t>(Extrapolation)</a:t>
                      </a:r>
                      <a:endParaRPr lang="en-US" sz="1400" dirty="0"/>
                    </a:p>
                  </a:txBody>
                  <a:tcPr/>
                </a:tc>
                <a:extLst>
                  <a:ext uri="{0D108BD9-81ED-4DB2-BD59-A6C34878D82A}">
                    <a16:rowId xmlns:a16="http://schemas.microsoft.com/office/drawing/2014/main" val="10001"/>
                  </a:ext>
                </a:extLst>
              </a:tr>
              <a:tr h="370840">
                <a:tc>
                  <a:txBody>
                    <a:bodyPr/>
                    <a:lstStyle/>
                    <a:p>
                      <a:r>
                        <a:rPr lang="en-US" sz="1400" dirty="0"/>
                        <a:t>Insight</a:t>
                      </a:r>
                    </a:p>
                  </a:txBody>
                  <a:tcPr/>
                </a:tc>
                <a:tc>
                  <a:txBody>
                    <a:bodyPr/>
                    <a:lstStyle/>
                    <a:p>
                      <a:r>
                        <a:rPr lang="en-US" sz="1400" dirty="0"/>
                        <a:t>How and why did it happen?</a:t>
                      </a:r>
                    </a:p>
                    <a:p>
                      <a:endParaRPr lang="en-US" sz="1400" dirty="0"/>
                    </a:p>
                    <a:p>
                      <a:endParaRPr lang="en-US" sz="1400" dirty="0"/>
                    </a:p>
                    <a:p>
                      <a:r>
                        <a:rPr lang="en-US" sz="1400" dirty="0"/>
                        <a:t>(Modelling,</a:t>
                      </a:r>
                      <a:r>
                        <a:rPr lang="en-US" sz="1400" baseline="0" dirty="0"/>
                        <a:t> Experimental Design)</a:t>
                      </a:r>
                      <a:endParaRPr lang="en-US" sz="1400" dirty="0"/>
                    </a:p>
                  </a:txBody>
                  <a:tcPr/>
                </a:tc>
                <a:tc>
                  <a:txBody>
                    <a:bodyPr/>
                    <a:lstStyle/>
                    <a:p>
                      <a:r>
                        <a:rPr lang="en-US" sz="1400" dirty="0"/>
                        <a:t>What’s the</a:t>
                      </a:r>
                      <a:r>
                        <a:rPr lang="en-US" sz="1400" baseline="0" dirty="0"/>
                        <a:t> next best action?</a:t>
                      </a:r>
                    </a:p>
                    <a:p>
                      <a:endParaRPr lang="en-US" sz="1400" baseline="0" dirty="0"/>
                    </a:p>
                    <a:p>
                      <a:r>
                        <a:rPr lang="en-US" sz="1400" baseline="0" dirty="0"/>
                        <a:t>(Recommendations)</a:t>
                      </a:r>
                      <a:endParaRPr lang="en-US" sz="1400" dirty="0"/>
                    </a:p>
                  </a:txBody>
                  <a:tcPr/>
                </a:tc>
                <a:tc>
                  <a:txBody>
                    <a:bodyPr/>
                    <a:lstStyle/>
                    <a:p>
                      <a:r>
                        <a:rPr lang="en-US" sz="1400" dirty="0"/>
                        <a:t>What’s the best/worst that can happen?</a:t>
                      </a:r>
                    </a:p>
                    <a:p>
                      <a:endParaRPr lang="en-US" sz="1400" dirty="0"/>
                    </a:p>
                    <a:p>
                      <a:r>
                        <a:rPr lang="en-US" sz="1400" dirty="0"/>
                        <a:t>(Prediction, Optimization, Simulation)</a:t>
                      </a:r>
                    </a:p>
                  </a:txBody>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E8AB04E8-1466-44F1-AC4D-A0BE845C7B60}"/>
              </a:ext>
            </a:extLst>
          </p:cNvPr>
          <p:cNvSpPr txBox="1"/>
          <p:nvPr/>
        </p:nvSpPr>
        <p:spPr>
          <a:xfrm>
            <a:off x="374904" y="3131676"/>
            <a:ext cx="7200800" cy="369332"/>
          </a:xfrm>
          <a:prstGeom prst="rect">
            <a:avLst/>
          </a:prstGeom>
          <a:noFill/>
        </p:spPr>
        <p:txBody>
          <a:bodyPr wrap="square" rtlCol="0">
            <a:spAutoFit/>
          </a:bodyPr>
          <a:lstStyle/>
          <a:p>
            <a:r>
              <a:rPr lang="en-US" dirty="0"/>
              <a:t>Questions data analytics can help forensic auditors answer:</a:t>
            </a:r>
          </a:p>
        </p:txBody>
      </p:sp>
    </p:spTree>
    <p:extLst>
      <p:ext uri="{BB962C8B-B14F-4D97-AF65-F5344CB8AC3E}">
        <p14:creationId xmlns:p14="http://schemas.microsoft.com/office/powerpoint/2010/main" val="399264017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251519" y="962376"/>
            <a:ext cx="8587681" cy="4626864"/>
          </a:xfrm>
        </p:spPr>
        <p:txBody>
          <a:bodyPr/>
          <a:lstStyle/>
          <a:p>
            <a:pPr marL="520695" indent="-285750">
              <a:buFont typeface="Arial" panose="020B0604020202020204" pitchFamily="34" charset="0"/>
              <a:buChar char="•"/>
            </a:pPr>
            <a:r>
              <a:rPr lang="en-US" dirty="0"/>
              <a:t>Big Data</a:t>
            </a:r>
          </a:p>
          <a:p>
            <a:pPr marL="800088" lvl="1" indent="-285750">
              <a:buFont typeface="Arial" panose="020B0604020202020204" pitchFamily="34" charset="0"/>
              <a:buChar char="•"/>
            </a:pPr>
            <a:r>
              <a:rPr lang="en-US" dirty="0"/>
              <a:t>Means – high volume velocity, variety of information</a:t>
            </a:r>
          </a:p>
          <a:p>
            <a:pPr marL="800088" lvl="1" indent="-285750">
              <a:buFont typeface="Arial" panose="020B0604020202020204" pitchFamily="34" charset="0"/>
              <a:buChar char="•"/>
            </a:pPr>
            <a:r>
              <a:rPr lang="en-US" dirty="0"/>
              <a:t>Difficult to process, need specialized tools and expertise</a:t>
            </a:r>
          </a:p>
          <a:p>
            <a:pPr marL="520695" indent="-285750">
              <a:buFont typeface="Arial" panose="020B0604020202020204" pitchFamily="34" charset="0"/>
              <a:buChar char="•"/>
            </a:pPr>
            <a:r>
              <a:rPr lang="en-US" dirty="0"/>
              <a:t>Structured Data v. Unstructured Data</a:t>
            </a:r>
          </a:p>
          <a:p>
            <a:pPr marL="800088" lvl="1" indent="-285750">
              <a:buFont typeface="Arial" panose="020B0604020202020204" pitchFamily="34" charset="0"/>
              <a:buChar char="•"/>
            </a:pPr>
            <a:r>
              <a:rPr lang="en-US" dirty="0"/>
              <a:t>Structured – in database, recognizable organization or structure</a:t>
            </a:r>
          </a:p>
          <a:p>
            <a:pPr marL="1090402" lvl="2" indent="-285750">
              <a:buFont typeface="Arial" panose="020B0604020202020204" pitchFamily="34" charset="0"/>
              <a:buChar char="•"/>
            </a:pPr>
            <a:r>
              <a:rPr lang="en-US" dirty="0"/>
              <a:t>Records, payments, financial reports</a:t>
            </a:r>
          </a:p>
          <a:p>
            <a:pPr marL="800088" lvl="1" indent="-285750">
              <a:buFont typeface="Arial" panose="020B0604020202020204" pitchFamily="34" charset="0"/>
              <a:buChar char="•"/>
            </a:pPr>
            <a:r>
              <a:rPr lang="en-US" dirty="0"/>
              <a:t>Unstructured – not in database or spreadsheet</a:t>
            </a:r>
          </a:p>
          <a:p>
            <a:pPr marL="1090402" lvl="2" indent="-285750">
              <a:buFont typeface="Arial" panose="020B0604020202020204" pitchFamily="34" charset="0"/>
              <a:buChar char="•"/>
            </a:pPr>
            <a:r>
              <a:rPr lang="en-US" dirty="0"/>
              <a:t>Emails, invoices, social media activities, documents</a:t>
            </a:r>
          </a:p>
          <a:p>
            <a:pPr marL="520695" indent="-285750">
              <a:buFont typeface="Arial" panose="020B0604020202020204" pitchFamily="34" charset="0"/>
              <a:buChar char="•"/>
            </a:pPr>
            <a:r>
              <a:rPr lang="en-US" dirty="0"/>
              <a:t>Data Mining</a:t>
            </a:r>
          </a:p>
          <a:p>
            <a:pPr marL="800088" lvl="1" indent="-285750">
              <a:buFont typeface="Arial" panose="020B0604020202020204" pitchFamily="34" charset="0"/>
              <a:buChar char="•"/>
            </a:pPr>
            <a:r>
              <a:rPr lang="en-US" dirty="0"/>
              <a:t>Development of response methods – anti-fraud methods</a:t>
            </a:r>
          </a:p>
          <a:p>
            <a:pPr marL="800088" lvl="1" indent="-285750">
              <a:buFont typeface="Arial" panose="020B0604020202020204" pitchFamily="34" charset="0"/>
              <a:buChar char="•"/>
            </a:pPr>
            <a:r>
              <a:rPr lang="en-US" dirty="0"/>
              <a:t>Determine fraud targets &amp; evaluate against fraud theory</a:t>
            </a:r>
          </a:p>
          <a:p>
            <a:pPr marL="800088" lvl="1" indent="-285750">
              <a:buFont typeface="Arial" panose="020B0604020202020204" pitchFamily="34" charset="0"/>
              <a:buChar char="•"/>
            </a:pPr>
            <a:r>
              <a:rPr lang="en-US" dirty="0"/>
              <a:t>Fraud indicators or red flags – transactions, patterns, relationships etc.</a:t>
            </a:r>
          </a:p>
          <a:p>
            <a:pPr marL="800088" lvl="1" indent="-285750">
              <a:buFont typeface="Arial" panose="020B0604020202020204" pitchFamily="34" charset="0"/>
              <a:buChar char="•"/>
            </a:pPr>
            <a:r>
              <a:rPr lang="en-US" dirty="0"/>
              <a:t>Data matching</a:t>
            </a:r>
          </a:p>
        </p:txBody>
      </p:sp>
      <p:sp>
        <p:nvSpPr>
          <p:cNvPr id="3" name="Slide Number Placeholder 2"/>
          <p:cNvSpPr>
            <a:spLocks noGrp="1"/>
          </p:cNvSpPr>
          <p:nvPr>
            <p:ph type="sldNum" sz="quarter" idx="4"/>
          </p:nvPr>
        </p:nvSpPr>
        <p:spPr/>
        <p:txBody>
          <a:bodyPr/>
          <a:lstStyle/>
          <a:p>
            <a:fld id="{95CC1D26-A9BD-4BDE-BDD9-08EDBAE96860}" type="slidenum">
              <a:rPr lang="en-GB" smtClean="0"/>
              <a:pPr/>
              <a:t>28</a:t>
            </a:fld>
            <a:endParaRPr lang="en-GB" dirty="0"/>
          </a:p>
        </p:txBody>
      </p:sp>
      <p:sp>
        <p:nvSpPr>
          <p:cNvPr id="7" name="Title 4">
            <a:extLst>
              <a:ext uri="{FF2B5EF4-FFF2-40B4-BE49-F238E27FC236}">
                <a16:creationId xmlns:a16="http://schemas.microsoft.com/office/drawing/2014/main" id="{139BB47F-104D-485F-B723-ACD6175B9DCF}"/>
              </a:ext>
            </a:extLst>
          </p:cNvPr>
          <p:cNvSpPr>
            <a:spLocks noGrp="1"/>
          </p:cNvSpPr>
          <p:nvPr>
            <p:ph type="title"/>
          </p:nvPr>
        </p:nvSpPr>
        <p:spPr>
          <a:xfrm>
            <a:off x="370113" y="201168"/>
            <a:ext cx="7260336" cy="469492"/>
          </a:xfrm>
        </p:spPr>
        <p:txBody>
          <a:bodyPr/>
          <a:lstStyle/>
          <a:p>
            <a:r>
              <a:rPr lang="en-US" dirty="0"/>
              <a:t>Forensic Audit – data analysis and mining</a:t>
            </a:r>
          </a:p>
        </p:txBody>
      </p:sp>
    </p:spTree>
    <p:extLst>
      <p:ext uri="{BB962C8B-B14F-4D97-AF65-F5344CB8AC3E}">
        <p14:creationId xmlns:p14="http://schemas.microsoft.com/office/powerpoint/2010/main" val="182957238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95CC1D26-A9BD-4BDE-BDD9-08EDBAE96860}" type="slidenum">
              <a:rPr lang="en-GB" smtClean="0"/>
              <a:pPr/>
              <a:t>29</a:t>
            </a:fld>
            <a:endParaRPr lang="en-GB" dirty="0"/>
          </a:p>
        </p:txBody>
      </p:sp>
      <p:graphicFrame>
        <p:nvGraphicFramePr>
          <p:cNvPr id="8" name="Content Placeholder 7"/>
          <p:cNvGraphicFramePr>
            <a:graphicFrameLocks noGrp="1"/>
          </p:cNvGraphicFramePr>
          <p:nvPr>
            <p:ph sz="quarter" idx="15"/>
            <p:extLst/>
          </p:nvPr>
        </p:nvGraphicFramePr>
        <p:xfrm>
          <a:off x="374904" y="1412776"/>
          <a:ext cx="8385175" cy="4627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827584" y="908720"/>
            <a:ext cx="5256584" cy="369332"/>
          </a:xfrm>
          <a:prstGeom prst="rect">
            <a:avLst/>
          </a:prstGeom>
          <a:noFill/>
        </p:spPr>
        <p:txBody>
          <a:bodyPr wrap="square" rtlCol="0">
            <a:spAutoFit/>
          </a:bodyPr>
          <a:lstStyle/>
          <a:p>
            <a:r>
              <a:rPr lang="en-US" dirty="0"/>
              <a:t>Selective list of functions performed by CAATs:</a:t>
            </a:r>
          </a:p>
        </p:txBody>
      </p:sp>
      <p:sp>
        <p:nvSpPr>
          <p:cNvPr id="10" name="Title 4">
            <a:extLst>
              <a:ext uri="{FF2B5EF4-FFF2-40B4-BE49-F238E27FC236}">
                <a16:creationId xmlns:a16="http://schemas.microsoft.com/office/drawing/2014/main" id="{39824A96-0C79-48B2-BB56-DAE124FF4B4A}"/>
              </a:ext>
            </a:extLst>
          </p:cNvPr>
          <p:cNvSpPr>
            <a:spLocks noGrp="1"/>
          </p:cNvSpPr>
          <p:nvPr>
            <p:ph type="title"/>
          </p:nvPr>
        </p:nvSpPr>
        <p:spPr>
          <a:xfrm>
            <a:off x="370113" y="201168"/>
            <a:ext cx="7260336" cy="469492"/>
          </a:xfrm>
        </p:spPr>
        <p:txBody>
          <a:bodyPr/>
          <a:lstStyle/>
          <a:p>
            <a:r>
              <a:rPr lang="en-US" dirty="0"/>
              <a:t>Forensic Audit – data analysis and mining</a:t>
            </a:r>
          </a:p>
        </p:txBody>
      </p:sp>
    </p:spTree>
    <p:extLst>
      <p:ext uri="{BB962C8B-B14F-4D97-AF65-F5344CB8AC3E}">
        <p14:creationId xmlns:p14="http://schemas.microsoft.com/office/powerpoint/2010/main" val="213403630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Frauds: A Primer</a:t>
            </a:r>
          </a:p>
        </p:txBody>
      </p:sp>
      <p:sp>
        <p:nvSpPr>
          <p:cNvPr id="3" name="Slide Number Placeholder 2"/>
          <p:cNvSpPr>
            <a:spLocks noGrp="1"/>
          </p:cNvSpPr>
          <p:nvPr>
            <p:ph type="sldNum" sz="quarter" idx="10"/>
          </p:nvPr>
        </p:nvSpPr>
        <p:spPr/>
        <p:txBody>
          <a:bodyPr/>
          <a:lstStyle/>
          <a:p>
            <a:fld id="{95CC1D26-A9BD-4BDE-BDD9-08EDBAE96860}" type="slidenum">
              <a:rPr lang="en-GB" smtClean="0"/>
              <a:pPr/>
              <a:t>3</a:t>
            </a:fld>
            <a:endParaRPr lang="en-GB" dirty="0"/>
          </a:p>
        </p:txBody>
      </p:sp>
    </p:spTree>
    <p:extLst>
      <p:ext uri="{BB962C8B-B14F-4D97-AF65-F5344CB8AC3E}">
        <p14:creationId xmlns:p14="http://schemas.microsoft.com/office/powerpoint/2010/main" val="336468246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CAATs’ Process</a:t>
            </a:r>
          </a:p>
        </p:txBody>
      </p:sp>
      <p:sp>
        <p:nvSpPr>
          <p:cNvPr id="3" name="Text Placeholder 2"/>
          <p:cNvSpPr>
            <a:spLocks noGrp="1"/>
          </p:cNvSpPr>
          <p:nvPr>
            <p:ph type="body" sz="quarter" idx="14"/>
          </p:nvPr>
        </p:nvSpPr>
        <p:spPr>
          <a:xfrm>
            <a:off x="251520" y="1034384"/>
            <a:ext cx="5616624" cy="4626864"/>
          </a:xfrm>
        </p:spPr>
        <p:txBody>
          <a:bodyPr/>
          <a:lstStyle/>
          <a:p>
            <a:pPr marL="520695" indent="-285750">
              <a:buFont typeface="Arial" panose="020B0604020202020204" pitchFamily="34" charset="0"/>
              <a:buChar char="•"/>
            </a:pPr>
            <a:r>
              <a:rPr lang="en-US" dirty="0"/>
              <a:t>Import</a:t>
            </a:r>
          </a:p>
          <a:p>
            <a:pPr marL="800088" lvl="1" indent="-285750">
              <a:buFont typeface="Arial" panose="020B0604020202020204" pitchFamily="34" charset="0"/>
              <a:buChar char="•"/>
            </a:pPr>
            <a:r>
              <a:rPr lang="en-US" dirty="0"/>
              <a:t>Multiple Heterogeneous Sources: Different Databases, Data Warehouses, Data Marts</a:t>
            </a:r>
          </a:p>
          <a:p>
            <a:pPr marL="520695" indent="-285750">
              <a:buFont typeface="Arial" panose="020B0604020202020204" pitchFamily="34" charset="0"/>
              <a:buChar char="•"/>
            </a:pPr>
            <a:r>
              <a:rPr lang="en-US" dirty="0"/>
              <a:t>Extract, Transform, Load (Preprocessing for Data Quality)</a:t>
            </a:r>
          </a:p>
          <a:p>
            <a:pPr marL="800088" lvl="1" indent="-285750">
              <a:buFont typeface="Arial" panose="020B0604020202020204" pitchFamily="34" charset="0"/>
              <a:buChar char="•"/>
            </a:pPr>
            <a:r>
              <a:rPr lang="en-US" dirty="0"/>
              <a:t>Data Cleaning (remove noise and inconsistent data)</a:t>
            </a:r>
          </a:p>
          <a:p>
            <a:pPr marL="800088" lvl="1" indent="-285750">
              <a:buFont typeface="Arial" panose="020B0604020202020204" pitchFamily="34" charset="0"/>
              <a:buChar char="•"/>
            </a:pPr>
            <a:r>
              <a:rPr lang="en-US" dirty="0"/>
              <a:t>Data Integration (multiple data sources)</a:t>
            </a:r>
          </a:p>
          <a:p>
            <a:pPr marL="800088" lvl="1" indent="-285750">
              <a:buFont typeface="Arial" panose="020B0604020202020204" pitchFamily="34" charset="0"/>
              <a:buChar char="•"/>
            </a:pPr>
            <a:r>
              <a:rPr lang="en-US" dirty="0"/>
              <a:t>Data Selection (data relevant to the analysis)</a:t>
            </a:r>
          </a:p>
          <a:p>
            <a:pPr marL="800088" lvl="1" indent="-285750">
              <a:buFont typeface="Arial" panose="020B0604020202020204" pitchFamily="34" charset="0"/>
              <a:buChar char="•"/>
            </a:pPr>
            <a:r>
              <a:rPr lang="en-US" dirty="0"/>
              <a:t>Transformation (consolidated into forms appropriate for mining by performing summary or aggregation operations)</a:t>
            </a:r>
          </a:p>
          <a:p>
            <a:pPr marL="520695" indent="-285750">
              <a:buFont typeface="Arial" panose="020B0604020202020204" pitchFamily="34" charset="0"/>
              <a:buChar char="•"/>
            </a:pPr>
            <a:r>
              <a:rPr lang="en-US" dirty="0"/>
              <a:t>Data Analysis </a:t>
            </a:r>
          </a:p>
          <a:p>
            <a:pPr marL="520695" indent="-285750">
              <a:buFont typeface="Arial" panose="020B0604020202020204" pitchFamily="34" charset="0"/>
              <a:buChar char="•"/>
            </a:pPr>
            <a:r>
              <a:rPr lang="en-US" dirty="0"/>
              <a:t>Export or Report</a:t>
            </a:r>
          </a:p>
          <a:p>
            <a:pPr marL="520695" indent="-285750">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95CC1D26-A9BD-4BDE-BDD9-08EDBAE96860}" type="slidenum">
              <a:rPr lang="en-GB" smtClean="0"/>
              <a:pPr/>
              <a:t>30</a:t>
            </a:fld>
            <a:endParaRPr lang="en-GB" dirty="0"/>
          </a:p>
        </p:txBody>
      </p:sp>
      <p:graphicFrame>
        <p:nvGraphicFramePr>
          <p:cNvPr id="5" name="SmartArt Placeholder 3">
            <a:extLst>
              <a:ext uri="{FF2B5EF4-FFF2-40B4-BE49-F238E27FC236}">
                <a16:creationId xmlns:a16="http://schemas.microsoft.com/office/drawing/2014/main" id="{9AE204EE-9056-41BC-9C39-DA2313BFB141}"/>
              </a:ext>
            </a:extLst>
          </p:cNvPr>
          <p:cNvGraphicFramePr>
            <a:graphicFrameLocks/>
          </p:cNvGraphicFramePr>
          <p:nvPr>
            <p:extLst>
              <p:ext uri="{D42A27DB-BD31-4B8C-83A1-F6EECF244321}">
                <p14:modId xmlns:p14="http://schemas.microsoft.com/office/powerpoint/2010/main" val="996705256"/>
              </p:ext>
            </p:extLst>
          </p:nvPr>
        </p:nvGraphicFramePr>
        <p:xfrm>
          <a:off x="5075237" y="1050924"/>
          <a:ext cx="4105275" cy="5186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031018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CAAT – Tools (Select list)</a:t>
            </a:r>
          </a:p>
        </p:txBody>
      </p:sp>
      <p:sp>
        <p:nvSpPr>
          <p:cNvPr id="3" name="Text Placeholder 2"/>
          <p:cNvSpPr>
            <a:spLocks noGrp="1"/>
          </p:cNvSpPr>
          <p:nvPr>
            <p:ph type="body" sz="quarter" idx="14"/>
          </p:nvPr>
        </p:nvSpPr>
        <p:spPr/>
        <p:txBody>
          <a:bodyPr/>
          <a:lstStyle/>
          <a:p>
            <a:pPr marL="520695" indent="-285750">
              <a:buFont typeface="Arial" panose="020B0604020202020204" pitchFamily="34" charset="0"/>
              <a:buChar char="•"/>
            </a:pPr>
            <a:r>
              <a:rPr lang="en-US" dirty="0"/>
              <a:t>ACL (Audit Command Language)</a:t>
            </a:r>
          </a:p>
          <a:p>
            <a:pPr marL="800088" lvl="1" indent="-285750">
              <a:buFont typeface="Arial" panose="020B0604020202020204" pitchFamily="34" charset="0"/>
              <a:buChar char="•"/>
            </a:pPr>
            <a:r>
              <a:rPr lang="en-US" dirty="0"/>
              <a:t>ACL Analytics is a PC client-based data extraction and analysis software tool used for fraud detection &amp; prevention, and risk management.</a:t>
            </a:r>
          </a:p>
          <a:p>
            <a:pPr marL="520695" indent="-285750">
              <a:buFont typeface="Arial" panose="020B0604020202020204" pitchFamily="34" charset="0"/>
              <a:buChar char="•"/>
            </a:pPr>
            <a:r>
              <a:rPr lang="en-US" dirty="0"/>
              <a:t>IDEA (Interactive Data Extraction and Analysis)</a:t>
            </a:r>
          </a:p>
          <a:p>
            <a:pPr marL="800088" lvl="1" indent="-285750">
              <a:buFont typeface="Arial" panose="020B0604020202020204" pitchFamily="34" charset="0"/>
              <a:buChar char="•"/>
            </a:pPr>
            <a:r>
              <a:rPr lang="en-US" dirty="0"/>
              <a:t>Generalized audit software program</a:t>
            </a:r>
          </a:p>
          <a:p>
            <a:pPr marL="520695" indent="-285750">
              <a:buFont typeface="Arial" panose="020B0604020202020204" pitchFamily="34" charset="0"/>
              <a:buChar char="•"/>
            </a:pPr>
            <a:r>
              <a:rPr lang="en-US" dirty="0"/>
              <a:t>Excel</a:t>
            </a:r>
          </a:p>
          <a:p>
            <a:pPr marL="520695" indent="-285750">
              <a:buFont typeface="Arial" panose="020B0604020202020204" pitchFamily="34" charset="0"/>
              <a:buChar char="•"/>
            </a:pPr>
            <a:r>
              <a:rPr lang="en-US" dirty="0"/>
              <a:t>ActiveData for Excel</a:t>
            </a:r>
          </a:p>
          <a:p>
            <a:pPr marL="800088" lvl="1" indent="-285750">
              <a:buFont typeface="Arial" panose="020B0604020202020204" pitchFamily="34" charset="0"/>
              <a:buChar char="•"/>
            </a:pPr>
            <a:r>
              <a:rPr lang="en-US" dirty="0"/>
              <a:t>It was designed to overcome Excel’s many limitations</a:t>
            </a:r>
          </a:p>
          <a:p>
            <a:pPr marL="520695" indent="-285750">
              <a:buFont typeface="Arial" panose="020B0604020202020204" pitchFamily="34" charset="0"/>
              <a:buChar char="•"/>
            </a:pPr>
            <a:r>
              <a:rPr lang="en-US" dirty="0"/>
              <a:t>AutoAudit</a:t>
            </a:r>
          </a:p>
          <a:p>
            <a:pPr marL="800088" lvl="1" indent="-285750">
              <a:buFont typeface="Arial" panose="020B0604020202020204" pitchFamily="34" charset="0"/>
              <a:buChar char="•"/>
            </a:pPr>
            <a:r>
              <a:rPr lang="en-US" dirty="0"/>
              <a:t>Comprehensive, integrated audit automation system</a:t>
            </a:r>
          </a:p>
          <a:p>
            <a:pPr marL="800088" lvl="1" indent="-285750">
              <a:buFont typeface="Arial" panose="020B0604020202020204" pitchFamily="34" charset="0"/>
              <a:buChar char="•"/>
            </a:pPr>
            <a:r>
              <a:rPr lang="en-US" dirty="0"/>
              <a:t>Of particular interest to fraud examiners are its risk assessment functions</a:t>
            </a:r>
          </a:p>
          <a:p>
            <a:pPr marL="520695" indent="-285750">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95CC1D26-A9BD-4BDE-BDD9-08EDBAE96860}" type="slidenum">
              <a:rPr lang="en-GB" smtClean="0"/>
              <a:pPr/>
              <a:t>31</a:t>
            </a:fld>
            <a:endParaRPr lang="en-GB" dirty="0"/>
          </a:p>
        </p:txBody>
      </p:sp>
    </p:spTree>
    <p:extLst>
      <p:ext uri="{BB962C8B-B14F-4D97-AF65-F5344CB8AC3E}">
        <p14:creationId xmlns:p14="http://schemas.microsoft.com/office/powerpoint/2010/main" val="37517086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marL="520695" indent="-285750">
              <a:buFont typeface="Arial" panose="020B0604020202020204" pitchFamily="34" charset="0"/>
              <a:buChar char="•"/>
            </a:pPr>
            <a:r>
              <a:rPr lang="en-US" dirty="0"/>
              <a:t>SSDT (SQL Server Data Tools)</a:t>
            </a:r>
          </a:p>
          <a:p>
            <a:pPr marL="520695" indent="-285750">
              <a:buFont typeface="Arial" panose="020B0604020202020204" pitchFamily="34" charset="0"/>
              <a:buChar char="•"/>
            </a:pPr>
            <a:r>
              <a:rPr lang="en-US" dirty="0"/>
              <a:t>IBM Cognos</a:t>
            </a:r>
          </a:p>
          <a:p>
            <a:pPr marL="520695" indent="-285750">
              <a:buFont typeface="Arial" panose="020B0604020202020204" pitchFamily="34" charset="0"/>
              <a:buChar char="•"/>
            </a:pPr>
            <a:r>
              <a:rPr lang="en-US" dirty="0"/>
              <a:t>IBM SPSS Modeler</a:t>
            </a:r>
          </a:p>
          <a:p>
            <a:pPr marL="520695" indent="-285750">
              <a:buFont typeface="Arial" panose="020B0604020202020204" pitchFamily="34" charset="0"/>
              <a:buChar char="•"/>
            </a:pPr>
            <a:r>
              <a:rPr lang="en-US" dirty="0"/>
              <a:t>SAS Data Miner</a:t>
            </a:r>
          </a:p>
          <a:p>
            <a:pPr marL="520695" indent="-285750">
              <a:buFont typeface="Arial" panose="020B0604020202020204" pitchFamily="34" charset="0"/>
              <a:buChar char="•"/>
            </a:pPr>
            <a:r>
              <a:rPr lang="en-US" dirty="0"/>
              <a:t>Data Warehouse tools</a:t>
            </a:r>
          </a:p>
          <a:p>
            <a:pPr marL="520695" indent="-285750">
              <a:buFont typeface="Arial" panose="020B0604020202020204" pitchFamily="34" charset="0"/>
              <a:buChar char="•"/>
            </a:pPr>
            <a:r>
              <a:rPr lang="en-US" dirty="0"/>
              <a:t>Business Objects</a:t>
            </a:r>
          </a:p>
          <a:p>
            <a:pPr marL="520695" indent="-285750">
              <a:buFont typeface="Arial" panose="020B0604020202020204" pitchFamily="34" charset="0"/>
              <a:buChar char="•"/>
            </a:pPr>
            <a:r>
              <a:rPr lang="en-US" dirty="0"/>
              <a:t>Rapid Miner</a:t>
            </a:r>
          </a:p>
          <a:p>
            <a:pPr marL="520695" indent="-285750">
              <a:buFont typeface="Arial" panose="020B0604020202020204" pitchFamily="34" charset="0"/>
              <a:buChar char="•"/>
            </a:pPr>
            <a:endParaRPr lang="en-US" dirty="0"/>
          </a:p>
          <a:p>
            <a:pPr marL="234945" indent="0"/>
            <a:r>
              <a:rPr lang="en-US" dirty="0"/>
              <a:t>Tools deployment vary depending on nature, source, variety, format of the data and objective of the analysis</a:t>
            </a:r>
          </a:p>
          <a:p>
            <a:pPr marL="520695" indent="-285750">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95CC1D26-A9BD-4BDE-BDD9-08EDBAE96860}" type="slidenum">
              <a:rPr lang="en-GB" smtClean="0"/>
              <a:pPr/>
              <a:t>32</a:t>
            </a:fld>
            <a:endParaRPr lang="en-GB" dirty="0"/>
          </a:p>
        </p:txBody>
      </p:sp>
      <p:sp>
        <p:nvSpPr>
          <p:cNvPr id="7" name="Title 1">
            <a:extLst>
              <a:ext uri="{FF2B5EF4-FFF2-40B4-BE49-F238E27FC236}">
                <a16:creationId xmlns:a16="http://schemas.microsoft.com/office/drawing/2014/main" id="{AFD98427-9553-48B8-84D3-301DB3806400}"/>
              </a:ext>
            </a:extLst>
          </p:cNvPr>
          <p:cNvSpPr>
            <a:spLocks noGrp="1"/>
          </p:cNvSpPr>
          <p:nvPr>
            <p:ph type="title"/>
          </p:nvPr>
        </p:nvSpPr>
        <p:spPr>
          <a:xfrm>
            <a:off x="370113" y="201168"/>
            <a:ext cx="7260336" cy="469492"/>
          </a:xfrm>
        </p:spPr>
        <p:txBody>
          <a:bodyPr/>
          <a:lstStyle/>
          <a:p>
            <a:r>
              <a:rPr lang="en-US" dirty="0"/>
              <a:t>Data analysis and mining – Tools (Select list)</a:t>
            </a:r>
          </a:p>
        </p:txBody>
      </p:sp>
    </p:spTree>
    <p:extLst>
      <p:ext uri="{BB962C8B-B14F-4D97-AF65-F5344CB8AC3E}">
        <p14:creationId xmlns:p14="http://schemas.microsoft.com/office/powerpoint/2010/main" val="198650439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223204"/>
            <a:ext cx="7260336" cy="469492"/>
          </a:xfrm>
        </p:spPr>
        <p:txBody>
          <a:bodyPr/>
          <a:lstStyle/>
          <a:p>
            <a:r>
              <a:rPr lang="en-US" dirty="0"/>
              <a:t>Why Digital Forensics is inevitable today?</a:t>
            </a:r>
          </a:p>
        </p:txBody>
      </p:sp>
      <p:sp>
        <p:nvSpPr>
          <p:cNvPr id="3" name="Text Placeholder 2"/>
          <p:cNvSpPr>
            <a:spLocks noGrp="1"/>
          </p:cNvSpPr>
          <p:nvPr>
            <p:ph type="body" sz="quarter" idx="14"/>
          </p:nvPr>
        </p:nvSpPr>
        <p:spPr>
          <a:xfrm>
            <a:off x="216448" y="1052736"/>
            <a:ext cx="8388000" cy="4464496"/>
          </a:xfrm>
        </p:spPr>
        <p:txBody>
          <a:bodyPr/>
          <a:lstStyle/>
          <a:p>
            <a:pPr marL="520695" indent="-285750">
              <a:buFont typeface="Arial" panose="020B0604020202020204" pitchFamily="34" charset="0"/>
              <a:buChar char="•"/>
            </a:pPr>
            <a:r>
              <a:rPr lang="en-US" dirty="0"/>
              <a:t>Pervasive integration of technology in business operations</a:t>
            </a:r>
          </a:p>
          <a:p>
            <a:pPr marL="800088" lvl="1" indent="-285750">
              <a:buFont typeface="Arial" panose="020B0604020202020204" pitchFamily="34" charset="0"/>
              <a:buChar char="•"/>
            </a:pPr>
            <a:r>
              <a:rPr lang="en-US" dirty="0"/>
              <a:t>ERPs, E-commerce, Cloud storage, Social Media, digital signatures, online banking</a:t>
            </a:r>
          </a:p>
          <a:p>
            <a:pPr marL="520695" indent="-285750">
              <a:buFont typeface="Arial" panose="020B0604020202020204" pitchFamily="34" charset="0"/>
              <a:buChar char="•"/>
            </a:pPr>
            <a:r>
              <a:rPr lang="en-US" dirty="0"/>
              <a:t>Most frauds have extensive use of technology including Mobile, Social media, Instant messenger</a:t>
            </a:r>
          </a:p>
          <a:p>
            <a:pPr marL="520695" indent="-285750">
              <a:buFont typeface="Arial" panose="020B0604020202020204" pitchFamily="34" charset="0"/>
              <a:buChar char="•"/>
            </a:pPr>
            <a:r>
              <a:rPr lang="en-US" dirty="0"/>
              <a:t>Data varieties – structured and unstructured</a:t>
            </a:r>
          </a:p>
          <a:p>
            <a:pPr marL="520695" indent="-285750">
              <a:buFont typeface="Arial" panose="020B0604020202020204" pitchFamily="34" charset="0"/>
              <a:buChar char="•"/>
            </a:pPr>
            <a:r>
              <a:rPr lang="en-US" dirty="0"/>
              <a:t>Deleted data or damaged devices/systems </a:t>
            </a:r>
          </a:p>
          <a:p>
            <a:pPr marL="520695" indent="-285750">
              <a:buFont typeface="Arial" panose="020B0604020202020204" pitchFamily="34" charset="0"/>
              <a:buChar char="•"/>
            </a:pPr>
            <a:r>
              <a:rPr lang="en-US" dirty="0"/>
              <a:t>Acquire &amp; Preserve Data, which can be proven in the court as evidence</a:t>
            </a:r>
          </a:p>
          <a:p>
            <a:pPr marL="520695" indent="-285750">
              <a:buFont typeface="Arial" panose="020B0604020202020204" pitchFamily="34" charset="0"/>
              <a:buChar char="•"/>
            </a:pPr>
            <a:r>
              <a:rPr lang="en-US" dirty="0"/>
              <a:t>Electronic evidence indispensable part of forensic audit - admissibility is the key</a:t>
            </a:r>
          </a:p>
          <a:p>
            <a:pPr marL="520695" indent="-285750">
              <a:buFont typeface="Arial" panose="020B0604020202020204" pitchFamily="34" charset="0"/>
              <a:buChar char="•"/>
            </a:pPr>
            <a:r>
              <a:rPr lang="en-US" dirty="0"/>
              <a:t>Emerging technologies</a:t>
            </a:r>
          </a:p>
        </p:txBody>
      </p:sp>
      <p:sp>
        <p:nvSpPr>
          <p:cNvPr id="4" name="Slide Number Placeholder 3"/>
          <p:cNvSpPr>
            <a:spLocks noGrp="1"/>
          </p:cNvSpPr>
          <p:nvPr>
            <p:ph type="sldNum" sz="quarter" idx="4"/>
          </p:nvPr>
        </p:nvSpPr>
        <p:spPr/>
        <p:txBody>
          <a:bodyPr/>
          <a:lstStyle/>
          <a:p>
            <a:fld id="{95CC1D26-A9BD-4BDE-BDD9-08EDBAE96860}" type="slidenum">
              <a:rPr lang="en-GB" smtClean="0"/>
              <a:pPr/>
              <a:t>33</a:t>
            </a:fld>
            <a:endParaRPr lang="en-GB" dirty="0"/>
          </a:p>
        </p:txBody>
      </p:sp>
      <p:sp>
        <p:nvSpPr>
          <p:cNvPr id="6" name="Title 1">
            <a:extLst>
              <a:ext uri="{FF2B5EF4-FFF2-40B4-BE49-F238E27FC236}">
                <a16:creationId xmlns:a16="http://schemas.microsoft.com/office/drawing/2014/main" id="{8C37349E-2C0A-48CA-B8F9-7FD69E6C31E5}"/>
              </a:ext>
            </a:extLst>
          </p:cNvPr>
          <p:cNvSpPr txBox="1">
            <a:spLocks/>
          </p:cNvSpPr>
          <p:nvPr/>
        </p:nvSpPr>
        <p:spPr>
          <a:xfrm>
            <a:off x="755576" y="5335772"/>
            <a:ext cx="7260336" cy="469492"/>
          </a:xfrm>
          <a:prstGeom prst="rect">
            <a:avLst/>
          </a:prstGeom>
        </p:spPr>
        <p:txBody>
          <a:bodyPr vert="horz" lIns="0" tIns="0" rIns="0" bIns="0" rtlCol="0" anchor="t" anchorCtr="0">
            <a:noAutofit/>
          </a:bodyPr>
          <a:lstStyle>
            <a:lvl1pPr algn="l" defTabSz="914377" rtl="0" eaLnBrk="1" latinLnBrk="0" hangingPunct="1">
              <a:spcBef>
                <a:spcPct val="0"/>
              </a:spcBef>
              <a:buNone/>
              <a:defRPr sz="2400" kern="1200" cap="small" baseline="0">
                <a:solidFill>
                  <a:schemeClr val="accent2"/>
                </a:solidFill>
                <a:latin typeface="+mj-lt"/>
                <a:ea typeface="+mj-ea"/>
                <a:cs typeface="+mj-cs"/>
              </a:defRPr>
            </a:lvl1pPr>
          </a:lstStyle>
          <a:p>
            <a:r>
              <a:rPr lang="en-US" dirty="0">
                <a:solidFill>
                  <a:srgbClr val="FF0000"/>
                </a:solidFill>
              </a:rPr>
              <a:t>Digital Forensics is not an option….must to do</a:t>
            </a:r>
          </a:p>
        </p:txBody>
      </p:sp>
    </p:spTree>
    <p:extLst>
      <p:ext uri="{BB962C8B-B14F-4D97-AF65-F5344CB8AC3E}">
        <p14:creationId xmlns:p14="http://schemas.microsoft.com/office/powerpoint/2010/main" val="134947996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 Enron</a:t>
            </a:r>
          </a:p>
        </p:txBody>
      </p:sp>
      <p:sp>
        <p:nvSpPr>
          <p:cNvPr id="3" name="Text Placeholder 2"/>
          <p:cNvSpPr>
            <a:spLocks noGrp="1"/>
          </p:cNvSpPr>
          <p:nvPr>
            <p:ph type="body" sz="quarter" idx="14"/>
          </p:nvPr>
        </p:nvSpPr>
        <p:spPr>
          <a:xfrm>
            <a:off x="370800" y="908720"/>
            <a:ext cx="8388000" cy="3240360"/>
          </a:xfrm>
        </p:spPr>
        <p:txBody>
          <a:bodyPr/>
          <a:lstStyle/>
          <a:p>
            <a:pPr marL="520695" indent="-285750">
              <a:buFont typeface="Arial" panose="020B0604020202020204" pitchFamily="34" charset="0"/>
              <a:buChar char="•"/>
            </a:pPr>
            <a:r>
              <a:rPr lang="en-US" sz="1600" dirty="0"/>
              <a:t>Enron, the 7th largest U.S. company in 2001, filed for bankruptcy in Dec 2001</a:t>
            </a:r>
          </a:p>
          <a:p>
            <a:pPr marL="520695" indent="-285750">
              <a:buFont typeface="Arial" panose="020B0604020202020204" pitchFamily="34" charset="0"/>
              <a:buChar char="•"/>
            </a:pPr>
            <a:r>
              <a:rPr lang="en-US" sz="1600" dirty="0"/>
              <a:t>How it happened?   </a:t>
            </a:r>
          </a:p>
          <a:p>
            <a:pPr marL="800088" lvl="1" indent="-285750">
              <a:spcBef>
                <a:spcPts val="600"/>
              </a:spcBef>
              <a:buFont typeface="Arial" panose="020B0604020202020204" pitchFamily="34" charset="0"/>
              <a:buChar char="•"/>
            </a:pPr>
            <a:r>
              <a:rPr lang="en-US" dirty="0"/>
              <a:t>Overstated Revenue &amp; Profits</a:t>
            </a:r>
          </a:p>
          <a:p>
            <a:pPr marL="800088" lvl="1" indent="-285750">
              <a:spcBef>
                <a:spcPts val="600"/>
              </a:spcBef>
              <a:buFont typeface="Arial" panose="020B0604020202020204" pitchFamily="34" charset="0"/>
              <a:buChar char="•"/>
            </a:pPr>
            <a:r>
              <a:rPr lang="en-US" dirty="0"/>
              <a:t>Manipulated Future Cashflows</a:t>
            </a:r>
          </a:p>
          <a:p>
            <a:pPr marL="800088" lvl="1" indent="-285750">
              <a:spcBef>
                <a:spcPts val="600"/>
              </a:spcBef>
              <a:buFont typeface="Arial" panose="020B0604020202020204" pitchFamily="34" charset="0"/>
              <a:buChar char="•"/>
            </a:pPr>
            <a:r>
              <a:rPr lang="en-US" dirty="0"/>
              <a:t>Incorrect Reporting to SEC</a:t>
            </a:r>
          </a:p>
          <a:p>
            <a:pPr marL="800088" lvl="1" indent="-285750">
              <a:spcBef>
                <a:spcPts val="600"/>
              </a:spcBef>
              <a:buFont typeface="Arial" panose="020B0604020202020204" pitchFamily="34" charset="0"/>
              <a:buChar char="•"/>
            </a:pPr>
            <a:r>
              <a:rPr lang="en-US" dirty="0"/>
              <a:t>Created SPE (Special purpose entities) to divert debts and used funds, did not show in the books</a:t>
            </a:r>
          </a:p>
          <a:p>
            <a:pPr marL="800088" lvl="1" indent="-285750">
              <a:spcBef>
                <a:spcPts val="600"/>
              </a:spcBef>
              <a:buFont typeface="Arial" panose="020B0604020202020204" pitchFamily="34" charset="0"/>
              <a:buChar char="•"/>
            </a:pPr>
            <a:r>
              <a:rPr lang="en-US" dirty="0"/>
              <a:t>Conflict of Interest with Auditors (Arthur Anderson)</a:t>
            </a:r>
          </a:p>
          <a:p>
            <a:pPr marL="800088" lvl="1" indent="-285750">
              <a:spcBef>
                <a:spcPts val="600"/>
              </a:spcBef>
              <a:buFont typeface="Arial" panose="020B0604020202020204" pitchFamily="34" charset="0"/>
              <a:buChar char="•"/>
            </a:pPr>
            <a:r>
              <a:rPr lang="en-US" dirty="0"/>
              <a:t>Senior management involved (Chairman, CEO, CFO)</a:t>
            </a:r>
          </a:p>
          <a:p>
            <a:pPr marL="520695" indent="-285750">
              <a:buFont typeface="Arial" panose="020B0604020202020204" pitchFamily="34" charset="0"/>
              <a:buChar char="•"/>
            </a:pPr>
            <a:endParaRPr lang="en-US" dirty="0"/>
          </a:p>
          <a:p>
            <a:pPr marL="520695" indent="-285750">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95CC1D26-A9BD-4BDE-BDD9-08EDBAE96860}" type="slidenum">
              <a:rPr lang="en-GB" smtClean="0"/>
              <a:pPr/>
              <a:t>34</a:t>
            </a:fld>
            <a:endParaRPr lang="en-GB" dirty="0"/>
          </a:p>
        </p:txBody>
      </p:sp>
      <p:sp>
        <p:nvSpPr>
          <p:cNvPr id="5" name="Text Placeholder 2">
            <a:extLst>
              <a:ext uri="{FF2B5EF4-FFF2-40B4-BE49-F238E27FC236}">
                <a16:creationId xmlns:a16="http://schemas.microsoft.com/office/drawing/2014/main" id="{6F8A6A62-1FDA-48CC-876B-AC5E0974A592}"/>
              </a:ext>
            </a:extLst>
          </p:cNvPr>
          <p:cNvSpPr txBox="1">
            <a:spLocks/>
          </p:cNvSpPr>
          <p:nvPr/>
        </p:nvSpPr>
        <p:spPr>
          <a:xfrm>
            <a:off x="432472" y="3933056"/>
            <a:ext cx="8388000" cy="2304256"/>
          </a:xfrm>
          <a:prstGeom prst="rect">
            <a:avLst/>
          </a:prstGeom>
        </p:spPr>
        <p:txBody>
          <a:bodyPr vert="horz" lIns="0" tIns="0" rIns="0" bIns="0" rtlCol="0">
            <a:noAutofit/>
          </a:bodyPr>
          <a:lstStyle>
            <a:lvl1pPr marL="463539" indent="-228594" algn="l" defTabSz="914377" rtl="0" eaLnBrk="1" latinLnBrk="0" hangingPunct="1">
              <a:spcBef>
                <a:spcPts val="1200"/>
              </a:spcBef>
              <a:buSzPct val="125000"/>
              <a:buFont typeface="Courier New"/>
              <a:buNone/>
              <a:defRPr sz="1800" b="0" kern="1200">
                <a:solidFill>
                  <a:schemeClr val="tx2"/>
                </a:solidFill>
                <a:latin typeface="+mn-lt"/>
                <a:ea typeface="+mn-ea"/>
                <a:cs typeface="+mn-cs"/>
              </a:defRPr>
            </a:lvl1pPr>
            <a:lvl2pPr marL="742932" indent="-266693" algn="l" defTabSz="914377" rtl="0" eaLnBrk="1" latinLnBrk="0" hangingPunct="1">
              <a:spcBef>
                <a:spcPts val="1200"/>
              </a:spcBef>
              <a:buSzPts val="1600"/>
              <a:buFont typeface="Courier New" pitchFamily="49" charset="0"/>
              <a:buChar char="o"/>
              <a:defRPr sz="1600" kern="1200">
                <a:solidFill>
                  <a:schemeClr val="tx2"/>
                </a:solidFill>
                <a:latin typeface="+mn-lt"/>
                <a:ea typeface="+mn-ea"/>
                <a:cs typeface="+mn-cs"/>
              </a:defRPr>
            </a:lvl2pPr>
            <a:lvl3pPr marL="1033246" indent="-266693" algn="l" defTabSz="914377" rtl="0" eaLnBrk="1" latinLnBrk="0" hangingPunct="1">
              <a:spcBef>
                <a:spcPts val="1200"/>
              </a:spcBef>
              <a:buSzPts val="1600"/>
              <a:buFont typeface="Arial"/>
              <a:buChar char="−"/>
              <a:defRPr sz="1600" i="1" kern="1200">
                <a:solidFill>
                  <a:schemeClr val="tx2"/>
                </a:solidFill>
                <a:latin typeface="+mn-lt"/>
                <a:ea typeface="+mn-ea"/>
                <a:cs typeface="+mn-cs"/>
              </a:defRPr>
            </a:lvl3pPr>
            <a:lvl4pPr marL="1307559" indent="-273044" algn="l" defTabSz="968350" rtl="0" eaLnBrk="1" latinLnBrk="0" hangingPunct="1">
              <a:spcBef>
                <a:spcPts val="1200"/>
              </a:spcBef>
              <a:buSzPts val="1600"/>
              <a:buFont typeface="Arial"/>
              <a:buChar char="−"/>
              <a:defRPr sz="1600" kern="1200">
                <a:solidFill>
                  <a:schemeClr val="tx2"/>
                </a:solidFill>
                <a:latin typeface="+mn-lt"/>
                <a:ea typeface="+mn-ea"/>
                <a:cs typeface="+mn-cs"/>
              </a:defRPr>
            </a:lvl4pPr>
            <a:lvl5pPr marL="1490435" indent="-266693" algn="l" defTabSz="914377" rtl="0" eaLnBrk="1" latinLnBrk="0" hangingPunct="1">
              <a:spcBef>
                <a:spcPts val="1200"/>
              </a:spcBef>
              <a:buFont typeface="Arial" pitchFamily="34" charset="0"/>
              <a:buNone/>
              <a:defRPr sz="1600" kern="1200">
                <a:solidFill>
                  <a:schemeClr val="tx2"/>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20695" indent="-285750">
              <a:buFont typeface="Arial" panose="020B0604020202020204" pitchFamily="34" charset="0"/>
              <a:buChar char="•"/>
            </a:pPr>
            <a:r>
              <a:rPr lang="en-US" sz="1600" dirty="0"/>
              <a:t>Investigation &amp; Mining for Evidence:</a:t>
            </a:r>
          </a:p>
          <a:p>
            <a:pPr marL="800088" lvl="1" indent="-285750">
              <a:buFont typeface="Arial" panose="020B0604020202020204" pitchFamily="34" charset="0"/>
              <a:buChar char="•"/>
            </a:pPr>
            <a:r>
              <a:rPr lang="en-US" dirty="0"/>
              <a:t>Skills Used: Digital Forensics &amp; Forensic Audits</a:t>
            </a:r>
          </a:p>
          <a:p>
            <a:pPr marL="800088" lvl="1" indent="-285750">
              <a:buFont typeface="Arial" panose="020B0604020202020204" pitchFamily="34" charset="0"/>
              <a:buChar char="•"/>
            </a:pPr>
            <a:r>
              <a:rPr lang="en-US" dirty="0"/>
              <a:t>Documents shredded by auditors and others within company</a:t>
            </a:r>
          </a:p>
          <a:p>
            <a:pPr marL="800088" lvl="1" indent="-285750">
              <a:buFont typeface="Arial" panose="020B0604020202020204" pitchFamily="34" charset="0"/>
              <a:buChar char="•"/>
            </a:pPr>
            <a:r>
              <a:rPr lang="en-US" dirty="0"/>
              <a:t>The sheer scope of the Enron case, </a:t>
            </a:r>
            <a:r>
              <a:rPr lang="en-US" b="1" dirty="0"/>
              <a:t>believed to be the largest computer forensics case in history (2001), </a:t>
            </a:r>
            <a:r>
              <a:rPr lang="en-US" dirty="0"/>
              <a:t>dwarfs other financial probes. Investigators will pore through 10,000 computer backup tapes, 20 million sheets of paper and more than 400 computers and handheld devices</a:t>
            </a:r>
          </a:p>
          <a:p>
            <a:pPr marL="514338" lvl="1" indent="0">
              <a:buFont typeface="Courier New" pitchFamily="49" charset="0"/>
              <a:buNone/>
            </a:pPr>
            <a:endParaRPr lang="en-US" dirty="0"/>
          </a:p>
        </p:txBody>
      </p:sp>
    </p:spTree>
    <p:extLst>
      <p:ext uri="{BB962C8B-B14F-4D97-AF65-F5344CB8AC3E}">
        <p14:creationId xmlns:p14="http://schemas.microsoft.com/office/powerpoint/2010/main" val="2168346"/>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Forensics landscape</a:t>
            </a:r>
          </a:p>
        </p:txBody>
      </p:sp>
      <p:sp>
        <p:nvSpPr>
          <p:cNvPr id="4" name="Slide Number Placeholder 3"/>
          <p:cNvSpPr>
            <a:spLocks noGrp="1"/>
          </p:cNvSpPr>
          <p:nvPr>
            <p:ph type="sldNum" sz="quarter" idx="4"/>
          </p:nvPr>
        </p:nvSpPr>
        <p:spPr/>
        <p:txBody>
          <a:bodyPr/>
          <a:lstStyle/>
          <a:p>
            <a:fld id="{95CC1D26-A9BD-4BDE-BDD9-08EDBAE96860}" type="slidenum">
              <a:rPr lang="en-GB" smtClean="0"/>
              <a:pPr/>
              <a:t>35</a:t>
            </a:fld>
            <a:endParaRPr lang="en-GB" dirty="0"/>
          </a:p>
        </p:txBody>
      </p:sp>
      <p:graphicFrame>
        <p:nvGraphicFramePr>
          <p:cNvPr id="6" name="SmartArt Placeholder 5"/>
          <p:cNvGraphicFramePr>
            <a:graphicFrameLocks noGrp="1"/>
          </p:cNvGraphicFramePr>
          <p:nvPr>
            <p:ph type="dgm" sz="quarter" idx="15"/>
            <p:extLst>
              <p:ext uri="{D42A27DB-BD31-4B8C-83A1-F6EECF244321}">
                <p14:modId xmlns:p14="http://schemas.microsoft.com/office/powerpoint/2010/main" val="1897935212"/>
              </p:ext>
            </p:extLst>
          </p:nvPr>
        </p:nvGraphicFramePr>
        <p:xfrm>
          <a:off x="2194917" y="1197768"/>
          <a:ext cx="4105275" cy="4535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37E3C925-E151-4E72-A9AC-650ACFA9E64E}"/>
              </a:ext>
            </a:extLst>
          </p:cNvPr>
          <p:cNvSpPr txBox="1">
            <a:spLocks/>
          </p:cNvSpPr>
          <p:nvPr/>
        </p:nvSpPr>
        <p:spPr>
          <a:xfrm>
            <a:off x="1416120" y="5911836"/>
            <a:ext cx="7260336" cy="469492"/>
          </a:xfrm>
          <a:prstGeom prst="rect">
            <a:avLst/>
          </a:prstGeom>
        </p:spPr>
        <p:txBody>
          <a:bodyPr vert="horz" lIns="0" tIns="0" rIns="0" bIns="0" rtlCol="0" anchor="t" anchorCtr="0">
            <a:noAutofit/>
          </a:bodyPr>
          <a:lstStyle>
            <a:lvl1pPr algn="l" defTabSz="914377" rtl="0" eaLnBrk="1" latinLnBrk="0" hangingPunct="1">
              <a:spcBef>
                <a:spcPct val="0"/>
              </a:spcBef>
              <a:buNone/>
              <a:defRPr sz="2400" kern="1200" cap="small" baseline="0">
                <a:solidFill>
                  <a:schemeClr val="accent2"/>
                </a:solidFill>
                <a:latin typeface="+mj-lt"/>
                <a:ea typeface="+mj-ea"/>
                <a:cs typeface="+mj-cs"/>
              </a:defRPr>
            </a:lvl1pPr>
          </a:lstStyle>
          <a:p>
            <a:r>
              <a:rPr lang="en-US" dirty="0">
                <a:solidFill>
                  <a:srgbClr val="FF0000"/>
                </a:solidFill>
              </a:rPr>
              <a:t>Diverse, complex &amp; continuous evolving</a:t>
            </a:r>
          </a:p>
        </p:txBody>
      </p:sp>
      <p:pic>
        <p:nvPicPr>
          <p:cNvPr id="2050" name="Picture 2" descr="http://libertyba.com/wp-content/uploads/2015/10/liberty_bus_assoc-0237n.jpg">
            <a:extLst>
              <a:ext uri="{FF2B5EF4-FFF2-40B4-BE49-F238E27FC236}">
                <a16:creationId xmlns:a16="http://schemas.microsoft.com/office/drawing/2014/main" id="{17C48043-0B44-4F67-8503-4E14324F37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8224" y="849240"/>
            <a:ext cx="2387521" cy="17053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omputer forensics">
            <a:extLst>
              <a:ext uri="{FF2B5EF4-FFF2-40B4-BE49-F238E27FC236}">
                <a16:creationId xmlns:a16="http://schemas.microsoft.com/office/drawing/2014/main" id="{B54A7981-5942-45E9-8015-A13BB98710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810396"/>
            <a:ext cx="2221799" cy="17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286501"/>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Digital Forensics - Process</a:t>
            </a:r>
          </a:p>
        </p:txBody>
      </p:sp>
      <p:sp>
        <p:nvSpPr>
          <p:cNvPr id="3" name="Slide Number Placeholder 2"/>
          <p:cNvSpPr>
            <a:spLocks noGrp="1"/>
          </p:cNvSpPr>
          <p:nvPr>
            <p:ph type="sldNum" sz="quarter" idx="4"/>
          </p:nvPr>
        </p:nvSpPr>
        <p:spPr/>
        <p:txBody>
          <a:bodyPr/>
          <a:lstStyle/>
          <a:p>
            <a:fld id="{95CC1D26-A9BD-4BDE-BDD9-08EDBAE96860}" type="slidenum">
              <a:rPr lang="en-GB" smtClean="0"/>
              <a:pPr/>
              <a:t>36</a:t>
            </a:fld>
            <a:endParaRPr lang="en-GB" dirty="0"/>
          </a:p>
        </p:txBody>
      </p:sp>
      <p:graphicFrame>
        <p:nvGraphicFramePr>
          <p:cNvPr id="10" name="Content Placeholder 9"/>
          <p:cNvGraphicFramePr>
            <a:graphicFrameLocks noGrp="1"/>
          </p:cNvGraphicFramePr>
          <p:nvPr>
            <p:ph sz="quarter" idx="15"/>
            <p:extLst>
              <p:ext uri="{D42A27DB-BD31-4B8C-83A1-F6EECF244321}">
                <p14:modId xmlns:p14="http://schemas.microsoft.com/office/powerpoint/2010/main" val="3882494233"/>
              </p:ext>
            </p:extLst>
          </p:nvPr>
        </p:nvGraphicFramePr>
        <p:xfrm>
          <a:off x="374650" y="1050925"/>
          <a:ext cx="8385175" cy="4627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1697733"/>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Forensics – Process</a:t>
            </a:r>
          </a:p>
        </p:txBody>
      </p:sp>
      <p:sp>
        <p:nvSpPr>
          <p:cNvPr id="3" name="Text Placeholder 2"/>
          <p:cNvSpPr>
            <a:spLocks noGrp="1"/>
          </p:cNvSpPr>
          <p:nvPr>
            <p:ph type="body" sz="quarter" idx="14"/>
          </p:nvPr>
        </p:nvSpPr>
        <p:spPr>
          <a:xfrm>
            <a:off x="107504" y="836712"/>
            <a:ext cx="8388000" cy="4626864"/>
          </a:xfrm>
        </p:spPr>
        <p:txBody>
          <a:bodyPr/>
          <a:lstStyle/>
          <a:p>
            <a:pPr marL="520695" indent="-285750">
              <a:buFont typeface="Arial" panose="020B0604020202020204" pitchFamily="34" charset="0"/>
              <a:buChar char="•"/>
            </a:pPr>
            <a:r>
              <a:rPr lang="en-US" dirty="0"/>
              <a:t>Seizure &amp; Preservation:</a:t>
            </a:r>
          </a:p>
          <a:p>
            <a:pPr marL="800088" lvl="1" indent="-285750">
              <a:buFont typeface="Arial" panose="020B0604020202020204" pitchFamily="34" charset="0"/>
              <a:buChar char="•"/>
            </a:pPr>
            <a:r>
              <a:rPr lang="en-US" dirty="0"/>
              <a:t>Capture data – digital devices, cloud, logs </a:t>
            </a:r>
          </a:p>
          <a:p>
            <a:pPr marL="1090402" lvl="2" indent="-285750">
              <a:buFont typeface="Arial" panose="020B0604020202020204" pitchFamily="34" charset="0"/>
              <a:buChar char="•"/>
            </a:pPr>
            <a:r>
              <a:rPr lang="en-US" dirty="0"/>
              <a:t>Official or Law Enforcement: Police seizures</a:t>
            </a:r>
          </a:p>
          <a:p>
            <a:pPr marL="1090402" lvl="2" indent="-285750">
              <a:buFont typeface="Arial" panose="020B0604020202020204" pitchFamily="34" charset="0"/>
              <a:buChar char="•"/>
            </a:pPr>
            <a:r>
              <a:rPr lang="en-US" dirty="0"/>
              <a:t>Private Investigation: Cooperation, Private Investigation Agencies</a:t>
            </a:r>
          </a:p>
          <a:p>
            <a:pPr marL="800088" lvl="1" indent="-285750">
              <a:buFont typeface="Arial" panose="020B0604020202020204" pitchFamily="34" charset="0"/>
              <a:buChar char="•"/>
            </a:pPr>
            <a:r>
              <a:rPr lang="en-US" dirty="0"/>
              <a:t>Maintain state of original evidence - integrity</a:t>
            </a:r>
          </a:p>
          <a:p>
            <a:pPr marL="520695" indent="-285750">
              <a:buFont typeface="Arial" panose="020B0604020202020204" pitchFamily="34" charset="0"/>
              <a:buChar char="•"/>
            </a:pPr>
            <a:r>
              <a:rPr lang="en-US" dirty="0"/>
              <a:t>Acquisition &amp; Recovery:</a:t>
            </a:r>
          </a:p>
          <a:p>
            <a:pPr marL="800088" lvl="1" indent="-285750">
              <a:buFont typeface="Arial" panose="020B0604020202020204" pitchFamily="34" charset="0"/>
              <a:buChar char="•"/>
            </a:pPr>
            <a:r>
              <a:rPr lang="en-US" dirty="0"/>
              <a:t>Where data deleted or tampered with</a:t>
            </a:r>
          </a:p>
          <a:p>
            <a:pPr marL="800088" lvl="1" indent="-285750">
              <a:buFont typeface="Arial" panose="020B0604020202020204" pitchFamily="34" charset="0"/>
              <a:buChar char="•"/>
            </a:pPr>
            <a:r>
              <a:rPr lang="en-US" dirty="0"/>
              <a:t>Collect digital artifacts – files, folders, metadata, transactions, applications, emails</a:t>
            </a:r>
          </a:p>
          <a:p>
            <a:pPr marL="800088" lvl="1" indent="-285750">
              <a:buFont typeface="Arial" panose="020B0604020202020204" pitchFamily="34" charset="0"/>
              <a:buChar char="•"/>
            </a:pPr>
            <a:r>
              <a:rPr lang="en-US" dirty="0"/>
              <a:t>Internet history &amp; emails </a:t>
            </a:r>
          </a:p>
          <a:p>
            <a:pPr marL="234945" indent="0"/>
            <a:r>
              <a:rPr lang="en-US" dirty="0"/>
              <a:t>Tools - examples</a:t>
            </a:r>
          </a:p>
          <a:p>
            <a:pPr marL="800088" lvl="1" indent="-285750">
              <a:buFont typeface="Arial" panose="020B0604020202020204" pitchFamily="34" charset="0"/>
              <a:buChar char="•"/>
            </a:pPr>
            <a:r>
              <a:rPr lang="en-US" dirty="0"/>
              <a:t>Disk (EnCase, FTK, Magnet, X-Ways, etc.)</a:t>
            </a:r>
          </a:p>
          <a:p>
            <a:pPr marL="800088" lvl="1" indent="-285750">
              <a:buFont typeface="Arial" panose="020B0604020202020204" pitchFamily="34" charset="0"/>
              <a:buChar char="•"/>
            </a:pPr>
            <a:r>
              <a:rPr lang="en-US" dirty="0"/>
              <a:t>Mobile (UFED, Oxygen, XRY, Mobileedit, etc.)</a:t>
            </a:r>
          </a:p>
          <a:p>
            <a:pPr marL="800088" lvl="1" indent="-285750">
              <a:buFont typeface="Arial" panose="020B0604020202020204" pitchFamily="34" charset="0"/>
              <a:buChar char="•"/>
            </a:pPr>
            <a:r>
              <a:rPr lang="en-US" dirty="0"/>
              <a:t>E-discovery (NUIX, etc.)</a:t>
            </a:r>
          </a:p>
          <a:p>
            <a:pPr marL="800088" lvl="1" indent="-285750">
              <a:buFont typeface="Arial" panose="020B0604020202020204" pitchFamily="34" charset="0"/>
              <a:buChar char="•"/>
            </a:pPr>
            <a:r>
              <a:rPr lang="en-US" dirty="0"/>
              <a:t>Password recovery tools</a:t>
            </a:r>
          </a:p>
          <a:p>
            <a:pPr marL="800088" lvl="1" indent="-285750">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95CC1D26-A9BD-4BDE-BDD9-08EDBAE96860}" type="slidenum">
              <a:rPr lang="en-GB" smtClean="0"/>
              <a:pPr/>
              <a:t>37</a:t>
            </a:fld>
            <a:endParaRPr lang="en-GB" dirty="0"/>
          </a:p>
        </p:txBody>
      </p:sp>
      <p:pic>
        <p:nvPicPr>
          <p:cNvPr id="1026" name="Picture 2" descr="Related image">
            <a:extLst>
              <a:ext uri="{FF2B5EF4-FFF2-40B4-BE49-F238E27FC236}">
                <a16:creationId xmlns:a16="http://schemas.microsoft.com/office/drawing/2014/main" id="{1E55DD62-9576-4170-9321-258B23652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774725"/>
            <a:ext cx="2012170" cy="1377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426563"/>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Forensics - Process</a:t>
            </a:r>
          </a:p>
        </p:txBody>
      </p:sp>
      <p:sp>
        <p:nvSpPr>
          <p:cNvPr id="3" name="Text Placeholder 2"/>
          <p:cNvSpPr>
            <a:spLocks noGrp="1"/>
          </p:cNvSpPr>
          <p:nvPr>
            <p:ph type="body" sz="quarter" idx="14"/>
          </p:nvPr>
        </p:nvSpPr>
        <p:spPr>
          <a:xfrm>
            <a:off x="107504" y="980728"/>
            <a:ext cx="8784976" cy="5328592"/>
          </a:xfrm>
        </p:spPr>
        <p:txBody>
          <a:bodyPr/>
          <a:lstStyle/>
          <a:p>
            <a:pPr marL="520695" indent="-285750">
              <a:buFont typeface="Arial" panose="020B0604020202020204" pitchFamily="34" charset="0"/>
              <a:buChar char="•"/>
            </a:pPr>
            <a:r>
              <a:rPr lang="en-US" dirty="0"/>
              <a:t>Preliminary Analysis</a:t>
            </a:r>
          </a:p>
          <a:p>
            <a:pPr marL="800088" lvl="1" indent="-285750">
              <a:buFont typeface="Arial" panose="020B0604020202020204" pitchFamily="34" charset="0"/>
              <a:buChar char="•"/>
            </a:pPr>
            <a:r>
              <a:rPr lang="en-US" dirty="0"/>
              <a:t>Examine artifacts based on specific requirements – based on fraud theory and red flags</a:t>
            </a:r>
          </a:p>
          <a:p>
            <a:pPr marL="800088" lvl="1" indent="-285750">
              <a:buFont typeface="Arial" panose="020B0604020202020204" pitchFamily="34" charset="0"/>
              <a:buChar char="•"/>
            </a:pPr>
            <a:r>
              <a:rPr lang="en-US" dirty="0"/>
              <a:t>E.g.: Analysis of HDDs, Email headers, PDF headers, email tracing</a:t>
            </a:r>
          </a:p>
          <a:p>
            <a:pPr marL="800088" lvl="1" indent="-285750">
              <a:buFont typeface="Arial" panose="020B0604020202020204" pitchFamily="34" charset="0"/>
              <a:buChar char="•"/>
            </a:pPr>
            <a:r>
              <a:rPr lang="en-US" dirty="0"/>
              <a:t>Recognition and analysis of deleted, missing or encrypted data</a:t>
            </a:r>
          </a:p>
          <a:p>
            <a:pPr marL="520695" indent="-285750">
              <a:buFont typeface="Arial" panose="020B0604020202020204" pitchFamily="34" charset="0"/>
              <a:buChar char="•"/>
            </a:pPr>
            <a:r>
              <a:rPr lang="en-US" dirty="0"/>
              <a:t>Investigation</a:t>
            </a:r>
          </a:p>
          <a:p>
            <a:pPr marL="800088" lvl="1" indent="-285750">
              <a:buFont typeface="Arial" panose="020B0604020202020204" pitchFamily="34" charset="0"/>
              <a:buChar char="•"/>
            </a:pPr>
            <a:r>
              <a:rPr lang="en-US" dirty="0"/>
              <a:t>Based on findings in preliminary analysis</a:t>
            </a:r>
          </a:p>
          <a:p>
            <a:pPr marL="800088" lvl="1" indent="-285750">
              <a:buFont typeface="Arial" panose="020B0604020202020204" pitchFamily="34" charset="0"/>
              <a:buChar char="•"/>
            </a:pPr>
            <a:r>
              <a:rPr lang="en-US" dirty="0"/>
              <a:t>Detailed scrutiny of digital artifacts</a:t>
            </a:r>
          </a:p>
          <a:p>
            <a:pPr marL="800088" lvl="1" indent="-285750">
              <a:buFont typeface="Arial" panose="020B0604020202020204" pitchFamily="34" charset="0"/>
              <a:buChar char="•"/>
            </a:pPr>
            <a:r>
              <a:rPr lang="en-US" dirty="0"/>
              <a:t>Entails data analytics &amp; data mining in addition to standard digital forensics tools</a:t>
            </a:r>
          </a:p>
          <a:p>
            <a:pPr marL="800088" lvl="1" indent="-285750">
              <a:buFont typeface="Arial" panose="020B0604020202020204" pitchFamily="34" charset="0"/>
              <a:buChar char="•"/>
            </a:pPr>
            <a:r>
              <a:rPr lang="en-US" dirty="0"/>
              <a:t>Integral aspect of forensic audit process – investigation &amp; gathering evidence</a:t>
            </a:r>
          </a:p>
          <a:p>
            <a:pPr marL="1090402" lvl="2" indent="-285750">
              <a:buFont typeface="Arial" panose="020B0604020202020204" pitchFamily="34" charset="0"/>
              <a:buChar char="•"/>
            </a:pPr>
            <a:r>
              <a:rPr lang="en-US" dirty="0"/>
              <a:t>Host Evidence - memory, network connections, processes, open ports, disks, file systems, external devices, data, logs</a:t>
            </a:r>
          </a:p>
          <a:p>
            <a:pPr marL="1090402" lvl="2" indent="-285750">
              <a:buFont typeface="Arial" panose="020B0604020202020204" pitchFamily="34" charset="0"/>
              <a:buChar char="•"/>
            </a:pPr>
            <a:r>
              <a:rPr lang="en-US" dirty="0"/>
              <a:t>Network Evidence – data packets, IP addresses, ports, logs</a:t>
            </a:r>
          </a:p>
          <a:p>
            <a:pPr marL="520695" indent="-285750">
              <a:buFont typeface="Arial" panose="020B0604020202020204" pitchFamily="34" charset="0"/>
              <a:buChar char="•"/>
            </a:pPr>
            <a:r>
              <a:rPr lang="en-US" dirty="0"/>
              <a:t>Conclusion &amp; Reporting</a:t>
            </a:r>
          </a:p>
        </p:txBody>
      </p:sp>
      <p:sp>
        <p:nvSpPr>
          <p:cNvPr id="4" name="Slide Number Placeholder 3"/>
          <p:cNvSpPr>
            <a:spLocks noGrp="1"/>
          </p:cNvSpPr>
          <p:nvPr>
            <p:ph type="sldNum" sz="quarter" idx="4"/>
          </p:nvPr>
        </p:nvSpPr>
        <p:spPr/>
        <p:txBody>
          <a:bodyPr/>
          <a:lstStyle/>
          <a:p>
            <a:fld id="{95CC1D26-A9BD-4BDE-BDD9-08EDBAE96860}" type="slidenum">
              <a:rPr lang="en-GB" smtClean="0"/>
              <a:pPr/>
              <a:t>38</a:t>
            </a:fld>
            <a:endParaRPr lang="en-GB" dirty="0"/>
          </a:p>
        </p:txBody>
      </p:sp>
    </p:spTree>
    <p:extLst>
      <p:ext uri="{BB962C8B-B14F-4D97-AF65-F5344CB8AC3E}">
        <p14:creationId xmlns:p14="http://schemas.microsoft.com/office/powerpoint/2010/main" val="1914405098"/>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Digital Forensics - Challenges</a:t>
            </a:r>
          </a:p>
        </p:txBody>
      </p:sp>
      <p:sp>
        <p:nvSpPr>
          <p:cNvPr id="5" name="Text Placeholder 4"/>
          <p:cNvSpPr>
            <a:spLocks noGrp="1"/>
          </p:cNvSpPr>
          <p:nvPr>
            <p:ph type="body" sz="quarter" idx="14"/>
          </p:nvPr>
        </p:nvSpPr>
        <p:spPr/>
        <p:txBody>
          <a:bodyPr/>
          <a:lstStyle/>
          <a:p>
            <a:pPr marL="520695" indent="-285750">
              <a:buFont typeface="Arial" panose="020B0604020202020204" pitchFamily="34" charset="0"/>
              <a:buChar char="•"/>
            </a:pPr>
            <a:r>
              <a:rPr lang="en-US" dirty="0"/>
              <a:t>Evidence - Unintentional Issues</a:t>
            </a:r>
          </a:p>
          <a:p>
            <a:pPr marL="800088" lvl="1" indent="-285750">
              <a:buFont typeface="Arial" panose="020B0604020202020204" pitchFamily="34" charset="0"/>
              <a:buChar char="•"/>
            </a:pPr>
            <a:r>
              <a:rPr lang="en-US" dirty="0"/>
              <a:t>Quality of evidence deteriorates quickly – issues with preservation</a:t>
            </a:r>
          </a:p>
          <a:p>
            <a:pPr marL="1090402" lvl="2" indent="-285750">
              <a:buFont typeface="Arial" panose="020B0604020202020204" pitchFamily="34" charset="0"/>
              <a:buChar char="•"/>
            </a:pPr>
            <a:r>
              <a:rPr lang="en-US" dirty="0"/>
              <a:t>E.g. Volatile memory, temporary files etc.</a:t>
            </a:r>
          </a:p>
          <a:p>
            <a:pPr marL="800088" lvl="1" indent="-285750">
              <a:buFont typeface="Arial" panose="020B0604020202020204" pitchFamily="34" charset="0"/>
              <a:buChar char="•"/>
            </a:pPr>
            <a:r>
              <a:rPr lang="en-US" dirty="0"/>
              <a:t>Human error – user, investigator</a:t>
            </a:r>
          </a:p>
          <a:p>
            <a:pPr marL="1090402" lvl="2" indent="-285750">
              <a:buFont typeface="Arial" panose="020B0604020202020204" pitchFamily="34" charset="0"/>
              <a:buChar char="•"/>
            </a:pPr>
            <a:r>
              <a:rPr lang="en-US" dirty="0"/>
              <a:t>E.g. lack of resources, lack of storage space, negligence</a:t>
            </a:r>
          </a:p>
          <a:p>
            <a:pPr marL="520695" indent="-285750">
              <a:buFont typeface="Arial" panose="020B0604020202020204" pitchFamily="34" charset="0"/>
              <a:buChar char="•"/>
            </a:pPr>
            <a:r>
              <a:rPr lang="en-US" dirty="0"/>
              <a:t>Analysts Issues </a:t>
            </a:r>
          </a:p>
          <a:p>
            <a:pPr marL="800088" lvl="1" indent="-285750">
              <a:buFont typeface="Arial" panose="020B0604020202020204" pitchFamily="34" charset="0"/>
              <a:buChar char="•"/>
            </a:pPr>
            <a:r>
              <a:rPr lang="en-US" dirty="0"/>
              <a:t>Shortage of time</a:t>
            </a:r>
          </a:p>
          <a:p>
            <a:pPr marL="800088" lvl="1" indent="-285750">
              <a:buFont typeface="Arial" panose="020B0604020202020204" pitchFamily="34" charset="0"/>
              <a:buChar char="•"/>
            </a:pPr>
            <a:r>
              <a:rPr lang="en-US" dirty="0"/>
              <a:t>Skills – expertise sorely lacking, lack of vision</a:t>
            </a:r>
          </a:p>
          <a:p>
            <a:pPr marL="1090402" lvl="2" indent="-285750">
              <a:buFont typeface="Arial" panose="020B0604020202020204" pitchFamily="34" charset="0"/>
              <a:buChar char="•"/>
            </a:pPr>
            <a:r>
              <a:rPr lang="en-US" dirty="0"/>
              <a:t>Hire outsiders or outsource</a:t>
            </a:r>
          </a:p>
          <a:p>
            <a:pPr marL="1090402" lvl="2" indent="-285750">
              <a:buFont typeface="Arial" panose="020B0604020202020204" pitchFamily="34" charset="0"/>
              <a:buChar char="•"/>
            </a:pPr>
            <a:r>
              <a:rPr lang="en-US" dirty="0"/>
              <a:t>Needs blended skills – forensics, legal and finance</a:t>
            </a:r>
          </a:p>
          <a:p>
            <a:pPr marL="800088" lvl="1" indent="-285750">
              <a:buFont typeface="Arial" panose="020B0604020202020204" pitchFamily="34" charset="0"/>
              <a:buChar char="•"/>
            </a:pPr>
            <a:r>
              <a:rPr lang="en-US" dirty="0"/>
              <a:t>Tool-dependent – too much reliance on tools, lack of analytical abilities</a:t>
            </a:r>
          </a:p>
        </p:txBody>
      </p:sp>
      <p:sp>
        <p:nvSpPr>
          <p:cNvPr id="3" name="Slide Number Placeholder 2"/>
          <p:cNvSpPr>
            <a:spLocks noGrp="1"/>
          </p:cNvSpPr>
          <p:nvPr>
            <p:ph type="sldNum" sz="quarter" idx="4"/>
          </p:nvPr>
        </p:nvSpPr>
        <p:spPr/>
        <p:txBody>
          <a:bodyPr/>
          <a:lstStyle/>
          <a:p>
            <a:fld id="{95CC1D26-A9BD-4BDE-BDD9-08EDBAE96860}" type="slidenum">
              <a:rPr lang="en-GB" smtClean="0"/>
              <a:pPr/>
              <a:t>39</a:t>
            </a:fld>
            <a:endParaRPr lang="en-GB" dirty="0"/>
          </a:p>
        </p:txBody>
      </p:sp>
    </p:spTree>
    <p:extLst>
      <p:ext uri="{BB962C8B-B14F-4D97-AF65-F5344CB8AC3E}">
        <p14:creationId xmlns:p14="http://schemas.microsoft.com/office/powerpoint/2010/main" val="76217623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Frauds Type – select list</a:t>
            </a:r>
          </a:p>
        </p:txBody>
      </p:sp>
      <p:sp>
        <p:nvSpPr>
          <p:cNvPr id="3" name="Text Placeholder 2"/>
          <p:cNvSpPr>
            <a:spLocks noGrp="1"/>
          </p:cNvSpPr>
          <p:nvPr>
            <p:ph type="body" sz="quarter" idx="14"/>
          </p:nvPr>
        </p:nvSpPr>
        <p:spPr>
          <a:xfrm>
            <a:off x="370800" y="1052736"/>
            <a:ext cx="8388000" cy="4968552"/>
          </a:xfrm>
        </p:spPr>
        <p:txBody>
          <a:bodyPr/>
          <a:lstStyle/>
          <a:p>
            <a:pPr marL="520695" indent="-285750">
              <a:buFont typeface="Arial" panose="020B0604020202020204" pitchFamily="34" charset="0"/>
              <a:buChar char="•"/>
            </a:pPr>
            <a:r>
              <a:rPr lang="en-US" dirty="0"/>
              <a:t>Many types of frauds broadly categorized into the following types:</a:t>
            </a:r>
          </a:p>
          <a:p>
            <a:pPr marL="800088" lvl="1" indent="-285750">
              <a:buFont typeface="Arial" panose="020B0604020202020204" pitchFamily="34" charset="0"/>
              <a:buChar char="•"/>
            </a:pPr>
            <a:r>
              <a:rPr lang="en-US" dirty="0"/>
              <a:t>Insolvency &amp; Bankruptcy Fraud –Transactions which pertain to preferential, undervalue, defrauding creditors, wrongful or fraudulent trading</a:t>
            </a:r>
          </a:p>
          <a:p>
            <a:pPr marL="800088" lvl="1" indent="-285750">
              <a:buFont typeface="Arial" panose="020B0604020202020204" pitchFamily="34" charset="0"/>
              <a:buChar char="•"/>
            </a:pPr>
            <a:r>
              <a:rPr lang="en-US" dirty="0"/>
              <a:t>Corruption</a:t>
            </a:r>
          </a:p>
          <a:p>
            <a:pPr marL="800088" lvl="1" indent="-285750">
              <a:buFont typeface="Arial" panose="020B0604020202020204" pitchFamily="34" charset="0"/>
              <a:buChar char="•"/>
            </a:pPr>
            <a:r>
              <a:rPr lang="en-US" dirty="0"/>
              <a:t>Asset Misappropriation</a:t>
            </a:r>
          </a:p>
          <a:p>
            <a:pPr marL="800088" lvl="1" indent="-285750">
              <a:buFont typeface="Arial" panose="020B0604020202020204" pitchFamily="34" charset="0"/>
              <a:buChar char="•"/>
            </a:pPr>
            <a:r>
              <a:rPr lang="en-US" dirty="0"/>
              <a:t>Financial Statement Fraud</a:t>
            </a:r>
          </a:p>
          <a:p>
            <a:pPr marL="800088" lvl="1" indent="-285750">
              <a:buFont typeface="Arial" panose="020B0604020202020204" pitchFamily="34" charset="0"/>
              <a:buChar char="•"/>
            </a:pPr>
            <a:r>
              <a:rPr lang="en-US" dirty="0"/>
              <a:t>Money Laundering</a:t>
            </a:r>
          </a:p>
          <a:p>
            <a:pPr marL="800088" lvl="1" indent="-285750">
              <a:buFont typeface="Arial" panose="020B0604020202020204" pitchFamily="34" charset="0"/>
              <a:buChar char="•"/>
            </a:pPr>
            <a:r>
              <a:rPr lang="en-US" dirty="0"/>
              <a:t>Securities Fraud</a:t>
            </a:r>
          </a:p>
          <a:p>
            <a:pPr marL="800088" lvl="1" indent="-285750">
              <a:buFont typeface="Arial" panose="020B0604020202020204" pitchFamily="34" charset="0"/>
              <a:buChar char="•"/>
            </a:pPr>
            <a:r>
              <a:rPr lang="en-US" dirty="0"/>
              <a:t>Theft of Intellectual Property</a:t>
            </a:r>
          </a:p>
          <a:p>
            <a:pPr marL="800088" lvl="1" indent="-285750">
              <a:buFont typeface="Arial" panose="020B0604020202020204" pitchFamily="34" charset="0"/>
              <a:buChar char="•"/>
            </a:pPr>
            <a:r>
              <a:rPr lang="en-US" dirty="0"/>
              <a:t>Insurance Fraud</a:t>
            </a:r>
          </a:p>
          <a:p>
            <a:pPr marL="800088" lvl="1" indent="-285750">
              <a:buFont typeface="Arial" panose="020B0604020202020204" pitchFamily="34" charset="0"/>
              <a:buChar char="•"/>
            </a:pPr>
            <a:r>
              <a:rPr lang="en-US" dirty="0"/>
              <a:t>Real Estate Fraud</a:t>
            </a:r>
          </a:p>
          <a:p>
            <a:pPr marL="800088" lvl="1" indent="-285750">
              <a:buFont typeface="Arial" panose="020B0604020202020204" pitchFamily="34" charset="0"/>
              <a:buChar char="•"/>
            </a:pPr>
            <a:r>
              <a:rPr lang="en-US" dirty="0"/>
              <a:t>Health Care Fraud</a:t>
            </a:r>
          </a:p>
          <a:p>
            <a:pPr marL="800088" lvl="1" indent="-285750">
              <a:buFont typeface="Arial" panose="020B0604020202020204" pitchFamily="34" charset="0"/>
              <a:buChar char="•"/>
            </a:pPr>
            <a:r>
              <a:rPr lang="en-US" dirty="0"/>
              <a:t>Cyber Fraud</a:t>
            </a:r>
          </a:p>
        </p:txBody>
      </p:sp>
      <p:sp>
        <p:nvSpPr>
          <p:cNvPr id="4" name="Slide Number Placeholder 3"/>
          <p:cNvSpPr>
            <a:spLocks noGrp="1"/>
          </p:cNvSpPr>
          <p:nvPr>
            <p:ph type="sldNum" sz="quarter" idx="4"/>
          </p:nvPr>
        </p:nvSpPr>
        <p:spPr/>
        <p:txBody>
          <a:bodyPr/>
          <a:lstStyle/>
          <a:p>
            <a:fld id="{95CC1D26-A9BD-4BDE-BDD9-08EDBAE96860}" type="slidenum">
              <a:rPr lang="en-GB" smtClean="0"/>
              <a:pPr/>
              <a:t>4</a:t>
            </a:fld>
            <a:endParaRPr lang="en-GB" dirty="0"/>
          </a:p>
        </p:txBody>
      </p:sp>
    </p:spTree>
    <p:extLst>
      <p:ext uri="{BB962C8B-B14F-4D97-AF65-F5344CB8AC3E}">
        <p14:creationId xmlns:p14="http://schemas.microsoft.com/office/powerpoint/2010/main" val="983129025"/>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Digital Forensics - Challenges</a:t>
            </a:r>
          </a:p>
        </p:txBody>
      </p:sp>
      <p:sp>
        <p:nvSpPr>
          <p:cNvPr id="5" name="Text Placeholder 4"/>
          <p:cNvSpPr>
            <a:spLocks noGrp="1"/>
          </p:cNvSpPr>
          <p:nvPr>
            <p:ph type="body" sz="quarter" idx="14"/>
          </p:nvPr>
        </p:nvSpPr>
        <p:spPr>
          <a:xfrm>
            <a:off x="323528" y="980728"/>
            <a:ext cx="8388000" cy="4626864"/>
          </a:xfrm>
        </p:spPr>
        <p:txBody>
          <a:bodyPr/>
          <a:lstStyle/>
          <a:p>
            <a:pPr marL="520695" indent="-285750">
              <a:buFont typeface="Arial" panose="020B0604020202020204" pitchFamily="34" charset="0"/>
              <a:buChar char="•"/>
            </a:pPr>
            <a:r>
              <a:rPr lang="en-US" dirty="0"/>
              <a:t>Tool Issues </a:t>
            </a:r>
          </a:p>
          <a:p>
            <a:pPr marL="800088" lvl="1" indent="-285750">
              <a:buFont typeface="Arial" panose="020B0604020202020204" pitchFamily="34" charset="0"/>
              <a:buChar char="•"/>
            </a:pPr>
            <a:r>
              <a:rPr lang="en-US" dirty="0"/>
              <a:t>Restrictions and Bugs – limited functionalities, inaccuracy</a:t>
            </a:r>
          </a:p>
          <a:p>
            <a:pPr marL="800088" lvl="1" indent="-285750">
              <a:buFont typeface="Arial" panose="020B0604020202020204" pitchFamily="34" charset="0"/>
              <a:buChar char="•"/>
            </a:pPr>
            <a:r>
              <a:rPr lang="en-US" dirty="0"/>
              <a:t>Vulnerabilities – tampering with evidence, investigation, compromising forensics machine system</a:t>
            </a:r>
          </a:p>
          <a:p>
            <a:pPr marL="520695" indent="-285750">
              <a:buFont typeface="Arial" panose="020B0604020202020204" pitchFamily="34" charset="0"/>
              <a:buChar char="•"/>
            </a:pPr>
            <a:r>
              <a:rPr lang="en-US" dirty="0"/>
              <a:t>Data Issues </a:t>
            </a:r>
          </a:p>
          <a:p>
            <a:pPr marL="800088" lvl="1" indent="-285750">
              <a:buFont typeface="Arial" panose="020B0604020202020204" pitchFamily="34" charset="0"/>
              <a:buChar char="•"/>
            </a:pPr>
            <a:r>
              <a:rPr lang="en-US" dirty="0"/>
              <a:t>Encryption – inaccessibility of information</a:t>
            </a:r>
          </a:p>
          <a:p>
            <a:pPr marL="800088" lvl="1" indent="-285750">
              <a:buFont typeface="Arial" panose="020B0604020202020204" pitchFamily="34" charset="0"/>
              <a:buChar char="•"/>
            </a:pPr>
            <a:r>
              <a:rPr lang="en-US" dirty="0"/>
              <a:t>Proprietary Formats – inaccessibility/permissions, compilation issues, incompatibility with tools</a:t>
            </a:r>
          </a:p>
          <a:p>
            <a:pPr marL="520695" indent="-285750">
              <a:buFont typeface="Arial" panose="020B0604020202020204" pitchFamily="34" charset="0"/>
              <a:buChar char="•"/>
            </a:pPr>
            <a:r>
              <a:rPr lang="en-US" dirty="0"/>
              <a:t>Strategies employed by suspects/perpetrators</a:t>
            </a:r>
          </a:p>
          <a:p>
            <a:pPr marL="800088" lvl="1" indent="-285750">
              <a:buFont typeface="Arial" panose="020B0604020202020204" pitchFamily="34" charset="0"/>
              <a:buChar char="•"/>
            </a:pPr>
            <a:r>
              <a:rPr lang="en-US" dirty="0"/>
              <a:t>Data destruction or manipulation – challenges in recovery &amp; acquisition</a:t>
            </a:r>
          </a:p>
          <a:p>
            <a:pPr marL="800088" lvl="1" indent="-285750">
              <a:buFont typeface="Arial" panose="020B0604020202020204" pitchFamily="34" charset="0"/>
              <a:buChar char="•"/>
            </a:pPr>
            <a:r>
              <a:rPr lang="en-US" dirty="0"/>
              <a:t>Data Hiding – obfuscation, fuzzy logic, steganography</a:t>
            </a:r>
          </a:p>
          <a:p>
            <a:pPr marL="800088" lvl="1" indent="-285750">
              <a:buFont typeface="Arial" panose="020B0604020202020204" pitchFamily="34" charset="0"/>
              <a:buChar char="•"/>
            </a:pPr>
            <a:r>
              <a:rPr lang="en-US" dirty="0"/>
              <a:t>Anti-Forensics - methods to undermine data quality &amp; quantity</a:t>
            </a:r>
          </a:p>
          <a:p>
            <a:pPr marL="520695" indent="-285750">
              <a:buFont typeface="Arial" panose="020B0604020202020204" pitchFamily="34" charset="0"/>
              <a:buChar char="•"/>
            </a:pPr>
            <a:r>
              <a:rPr lang="en-US" dirty="0"/>
              <a:t>Emerging technologies – Lack of forensics tools</a:t>
            </a:r>
          </a:p>
        </p:txBody>
      </p:sp>
      <p:sp>
        <p:nvSpPr>
          <p:cNvPr id="3" name="Slide Number Placeholder 2"/>
          <p:cNvSpPr>
            <a:spLocks noGrp="1"/>
          </p:cNvSpPr>
          <p:nvPr>
            <p:ph type="sldNum" sz="quarter" idx="4"/>
          </p:nvPr>
        </p:nvSpPr>
        <p:spPr/>
        <p:txBody>
          <a:bodyPr/>
          <a:lstStyle/>
          <a:p>
            <a:fld id="{95CC1D26-A9BD-4BDE-BDD9-08EDBAE96860}" type="slidenum">
              <a:rPr lang="en-GB" smtClean="0"/>
              <a:pPr/>
              <a:t>40</a:t>
            </a:fld>
            <a:endParaRPr lang="en-GB" dirty="0"/>
          </a:p>
        </p:txBody>
      </p:sp>
    </p:spTree>
    <p:extLst>
      <p:ext uri="{BB962C8B-B14F-4D97-AF65-F5344CB8AC3E}">
        <p14:creationId xmlns:p14="http://schemas.microsoft.com/office/powerpoint/2010/main" val="3272585748"/>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44624"/>
            <a:ext cx="7260336" cy="469492"/>
          </a:xfrm>
        </p:spPr>
        <p:txBody>
          <a:bodyPr/>
          <a:lstStyle/>
          <a:p>
            <a:r>
              <a:rPr lang="en-US" dirty="0"/>
              <a:t>Emerging technologies – Challenges &amp; Benefits for forensic audit</a:t>
            </a:r>
          </a:p>
        </p:txBody>
      </p:sp>
      <p:sp>
        <p:nvSpPr>
          <p:cNvPr id="5" name="Text Placeholder 4"/>
          <p:cNvSpPr>
            <a:spLocks noGrp="1"/>
          </p:cNvSpPr>
          <p:nvPr>
            <p:ph type="body" sz="quarter" idx="14"/>
          </p:nvPr>
        </p:nvSpPr>
        <p:spPr>
          <a:xfrm>
            <a:off x="395536" y="1052736"/>
            <a:ext cx="3600400" cy="2448272"/>
          </a:xfrm>
        </p:spPr>
        <p:txBody>
          <a:bodyPr/>
          <a:lstStyle/>
          <a:p>
            <a:pPr marL="520695" indent="-285750">
              <a:buFont typeface="Arial" panose="020B0604020202020204" pitchFamily="34" charset="0"/>
              <a:buChar char="•"/>
            </a:pPr>
            <a:r>
              <a:rPr lang="en-US" sz="2000" dirty="0"/>
              <a:t>Blockchain</a:t>
            </a:r>
          </a:p>
          <a:p>
            <a:pPr marL="520695" indent="-285750">
              <a:buFont typeface="Arial" panose="020B0604020202020204" pitchFamily="34" charset="0"/>
              <a:buChar char="•"/>
            </a:pPr>
            <a:r>
              <a:rPr lang="en-US" sz="2000" dirty="0"/>
              <a:t>Cloud</a:t>
            </a:r>
          </a:p>
          <a:p>
            <a:pPr marL="520695" indent="-285750">
              <a:buFont typeface="Arial" panose="020B0604020202020204" pitchFamily="34" charset="0"/>
              <a:buChar char="•"/>
            </a:pPr>
            <a:r>
              <a:rPr lang="en-US" sz="2000" dirty="0"/>
              <a:t>Machine Learning</a:t>
            </a:r>
          </a:p>
          <a:p>
            <a:pPr marL="520695" indent="-285750">
              <a:buFont typeface="Arial" panose="020B0604020202020204" pitchFamily="34" charset="0"/>
              <a:buChar char="•"/>
            </a:pPr>
            <a:r>
              <a:rPr lang="en-US" sz="2000" dirty="0"/>
              <a:t>Artificial Intelligence</a:t>
            </a:r>
          </a:p>
          <a:p>
            <a:pPr marL="520695" indent="-285750">
              <a:buFont typeface="Arial" panose="020B0604020202020204" pitchFamily="34" charset="0"/>
              <a:buChar char="•"/>
            </a:pPr>
            <a:r>
              <a:rPr lang="en-US" sz="2000" dirty="0"/>
              <a:t>Internet-of things</a:t>
            </a:r>
          </a:p>
        </p:txBody>
      </p:sp>
      <p:sp>
        <p:nvSpPr>
          <p:cNvPr id="3" name="Slide Number Placeholder 2"/>
          <p:cNvSpPr>
            <a:spLocks noGrp="1"/>
          </p:cNvSpPr>
          <p:nvPr>
            <p:ph type="sldNum" sz="quarter" idx="4"/>
          </p:nvPr>
        </p:nvSpPr>
        <p:spPr/>
        <p:txBody>
          <a:bodyPr/>
          <a:lstStyle/>
          <a:p>
            <a:fld id="{95CC1D26-A9BD-4BDE-BDD9-08EDBAE96860}" type="slidenum">
              <a:rPr lang="en-GB" smtClean="0"/>
              <a:pPr/>
              <a:t>41</a:t>
            </a:fld>
            <a:endParaRPr lang="en-GB" dirty="0"/>
          </a:p>
        </p:txBody>
      </p:sp>
      <p:pic>
        <p:nvPicPr>
          <p:cNvPr id="1026" name="Picture 2" descr="Related image">
            <a:extLst>
              <a:ext uri="{FF2B5EF4-FFF2-40B4-BE49-F238E27FC236}">
                <a16:creationId xmlns:a16="http://schemas.microsoft.com/office/drawing/2014/main" id="{E2D768EF-DA01-4C95-80C5-26BB9F3BE4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0570" y="1124745"/>
            <a:ext cx="3072342" cy="17281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a:extLst>
              <a:ext uri="{FF2B5EF4-FFF2-40B4-BE49-F238E27FC236}">
                <a16:creationId xmlns:a16="http://schemas.microsoft.com/office/drawing/2014/main" id="{9942BD9B-E528-4CDE-8CE1-CB328EC906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981797"/>
            <a:ext cx="2381250" cy="1895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loud computing">
            <a:extLst>
              <a:ext uri="{FF2B5EF4-FFF2-40B4-BE49-F238E27FC236}">
                <a16:creationId xmlns:a16="http://schemas.microsoft.com/office/drawing/2014/main" id="{5733ECAF-A5EF-4C4C-AD83-12F76AFE42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1598" y="4071094"/>
            <a:ext cx="2288877" cy="16691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Cloud computing">
            <a:extLst>
              <a:ext uri="{FF2B5EF4-FFF2-40B4-BE49-F238E27FC236}">
                <a16:creationId xmlns:a16="http://schemas.microsoft.com/office/drawing/2014/main" id="{E1ED53DD-6C49-4A83-B8B4-AC761A0869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0074" y="3861048"/>
            <a:ext cx="2844925" cy="172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530254"/>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362" y="3068960"/>
            <a:ext cx="8166093" cy="466317"/>
          </a:xfrm>
        </p:spPr>
        <p:txBody>
          <a:bodyPr/>
          <a:lstStyle/>
          <a:p>
            <a:r>
              <a:rPr lang="en-US" dirty="0"/>
              <a:t>Phase 3</a:t>
            </a:r>
            <a:br>
              <a:rPr lang="en-US" dirty="0"/>
            </a:br>
            <a:r>
              <a:rPr lang="en-US" dirty="0"/>
              <a:t>Forensic audit - reporting</a:t>
            </a:r>
          </a:p>
        </p:txBody>
      </p:sp>
      <p:sp>
        <p:nvSpPr>
          <p:cNvPr id="3" name="Slide Number Placeholder 2"/>
          <p:cNvSpPr>
            <a:spLocks noGrp="1"/>
          </p:cNvSpPr>
          <p:nvPr>
            <p:ph type="sldNum" sz="quarter" idx="10"/>
          </p:nvPr>
        </p:nvSpPr>
        <p:spPr/>
        <p:txBody>
          <a:bodyPr/>
          <a:lstStyle/>
          <a:p>
            <a:fld id="{95CC1D26-A9BD-4BDE-BDD9-08EDBAE96860}" type="slidenum">
              <a:rPr lang="en-GB" smtClean="0"/>
              <a:pPr/>
              <a:t>42</a:t>
            </a:fld>
            <a:endParaRPr lang="en-GB" dirty="0"/>
          </a:p>
        </p:txBody>
      </p:sp>
    </p:spTree>
    <p:extLst>
      <p:ext uri="{BB962C8B-B14F-4D97-AF65-F5344CB8AC3E}">
        <p14:creationId xmlns:p14="http://schemas.microsoft.com/office/powerpoint/2010/main" val="1121984588"/>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Forensic Audit - Reporting</a:t>
            </a:r>
          </a:p>
        </p:txBody>
      </p:sp>
      <p:sp>
        <p:nvSpPr>
          <p:cNvPr id="3" name="Text Placeholder 2"/>
          <p:cNvSpPr>
            <a:spLocks noGrp="1"/>
          </p:cNvSpPr>
          <p:nvPr>
            <p:ph type="body" sz="quarter" idx="14"/>
          </p:nvPr>
        </p:nvSpPr>
        <p:spPr>
          <a:xfrm>
            <a:off x="35496" y="836712"/>
            <a:ext cx="8928992" cy="5400600"/>
          </a:xfrm>
        </p:spPr>
        <p:txBody>
          <a:bodyPr/>
          <a:lstStyle/>
          <a:p>
            <a:pPr marL="520695" indent="-285750">
              <a:buFont typeface="Arial" panose="020B0604020202020204" pitchFamily="34" charset="0"/>
              <a:buChar char="•"/>
            </a:pPr>
            <a:r>
              <a:rPr lang="en-US" dirty="0"/>
              <a:t>Objective</a:t>
            </a:r>
          </a:p>
          <a:p>
            <a:pPr marL="800088" lvl="1" indent="-285750">
              <a:spcBef>
                <a:spcPts val="0"/>
              </a:spcBef>
              <a:buFont typeface="Arial" panose="020B0604020202020204" pitchFamily="34" charset="0"/>
              <a:buChar char="•"/>
            </a:pPr>
            <a:r>
              <a:rPr lang="en-US" dirty="0"/>
              <a:t>Facts and evidence, logical presentation - clear link to facilitate informed decision-making</a:t>
            </a:r>
          </a:p>
          <a:p>
            <a:pPr marL="800088" lvl="1" indent="-285750">
              <a:spcBef>
                <a:spcPts val="300"/>
              </a:spcBef>
              <a:buFont typeface="Arial" panose="020B0604020202020204" pitchFamily="34" charset="0"/>
              <a:buChar char="•"/>
            </a:pPr>
            <a:r>
              <a:rPr lang="en-US" dirty="0"/>
              <a:t>Conclusive and decisive – not ambiguous</a:t>
            </a:r>
          </a:p>
          <a:p>
            <a:pPr marL="520695" indent="-285750">
              <a:buFont typeface="Arial" panose="020B0604020202020204" pitchFamily="34" charset="0"/>
              <a:buChar char="•"/>
            </a:pPr>
            <a:endParaRPr lang="en-US" dirty="0"/>
          </a:p>
          <a:p>
            <a:pPr marL="520695" indent="-285750">
              <a:buFont typeface="Arial" panose="020B0604020202020204" pitchFamily="34" charset="0"/>
              <a:buChar char="•"/>
            </a:pPr>
            <a:endParaRPr lang="en-US" dirty="0"/>
          </a:p>
          <a:p>
            <a:pPr marL="520695" indent="-285750">
              <a:buFont typeface="Arial" panose="020B0604020202020204" pitchFamily="34" charset="0"/>
              <a:buChar char="•"/>
            </a:pPr>
            <a:endParaRPr lang="en-US" dirty="0"/>
          </a:p>
          <a:p>
            <a:pPr marL="520695" indent="-285750">
              <a:buFont typeface="Arial" panose="020B0604020202020204" pitchFamily="34" charset="0"/>
              <a:buChar char="•"/>
            </a:pPr>
            <a:r>
              <a:rPr lang="en-US" dirty="0"/>
              <a:t>Good Report Characteristics</a:t>
            </a:r>
          </a:p>
          <a:p>
            <a:pPr marL="520695" indent="-285750">
              <a:buFont typeface="Arial" panose="020B0604020202020204" pitchFamily="34" charset="0"/>
              <a:buChar char="•"/>
            </a:pPr>
            <a:endParaRPr lang="en-US" dirty="0"/>
          </a:p>
          <a:p>
            <a:pPr marL="520695" indent="-285750">
              <a:buFont typeface="Arial" panose="020B0604020202020204" pitchFamily="34" charset="0"/>
              <a:buChar char="•"/>
            </a:pPr>
            <a:endParaRPr lang="en-US" dirty="0"/>
          </a:p>
          <a:p>
            <a:pPr marL="520695" indent="-285750">
              <a:buFont typeface="Arial" panose="020B0604020202020204" pitchFamily="34" charset="0"/>
              <a:buChar char="•"/>
            </a:pPr>
            <a:endParaRPr lang="en-US" dirty="0"/>
          </a:p>
          <a:p>
            <a:pPr marL="520695" indent="-285750">
              <a:buFont typeface="Arial" panose="020B0604020202020204" pitchFamily="34" charset="0"/>
              <a:buChar char="•"/>
            </a:pPr>
            <a:r>
              <a:rPr lang="en-US" dirty="0"/>
              <a:t>Depending on the scope/objective, relevant legal dimensions (admissibility, evidence, expert witness) shall be taken into account in the report</a:t>
            </a:r>
          </a:p>
          <a:p>
            <a:pPr marL="520695" indent="-285750">
              <a:buFont typeface="Arial" panose="020B0604020202020204" pitchFamily="34" charset="0"/>
              <a:buChar char="•"/>
            </a:pPr>
            <a:r>
              <a:rPr lang="en-US" dirty="0"/>
              <a:t>Areas to avoid in an forensic audit report</a:t>
            </a:r>
          </a:p>
          <a:p>
            <a:pPr marL="800088" lvl="1" indent="-285750">
              <a:spcBef>
                <a:spcPts val="300"/>
              </a:spcBef>
              <a:buFont typeface="Arial" panose="020B0604020202020204" pitchFamily="34" charset="0"/>
              <a:buChar char="•"/>
            </a:pPr>
            <a:r>
              <a:rPr lang="en-US" dirty="0"/>
              <a:t>Speculation, Subjective statements, Statements like “It appears”, “It’s interesting to note”</a:t>
            </a:r>
          </a:p>
          <a:p>
            <a:pPr marL="800088" lvl="1" indent="-285750">
              <a:spcBef>
                <a:spcPts val="300"/>
              </a:spcBef>
              <a:buFont typeface="Arial" panose="020B0604020202020204" pitchFamily="34" charset="0"/>
              <a:buChar char="•"/>
            </a:pPr>
            <a:r>
              <a:rPr lang="en-US" dirty="0"/>
              <a:t>Conclusions - not well supported </a:t>
            </a:r>
          </a:p>
        </p:txBody>
      </p:sp>
      <p:sp>
        <p:nvSpPr>
          <p:cNvPr id="4" name="Slide Number Placeholder 3"/>
          <p:cNvSpPr>
            <a:spLocks noGrp="1"/>
          </p:cNvSpPr>
          <p:nvPr>
            <p:ph type="sldNum" sz="quarter" idx="4"/>
          </p:nvPr>
        </p:nvSpPr>
        <p:spPr/>
        <p:txBody>
          <a:bodyPr/>
          <a:lstStyle/>
          <a:p>
            <a:fld id="{95CC1D26-A9BD-4BDE-BDD9-08EDBAE96860}" type="slidenum">
              <a:rPr lang="en-GB" smtClean="0"/>
              <a:pPr/>
              <a:t>43</a:t>
            </a:fld>
            <a:endParaRPr lang="en-GB" dirty="0"/>
          </a:p>
        </p:txBody>
      </p:sp>
      <p:pic>
        <p:nvPicPr>
          <p:cNvPr id="5" name="Picture 4">
            <a:extLst>
              <a:ext uri="{FF2B5EF4-FFF2-40B4-BE49-F238E27FC236}">
                <a16:creationId xmlns:a16="http://schemas.microsoft.com/office/drawing/2014/main" id="{B8423180-8A73-4D92-A5A4-B3642C5807E5}"/>
              </a:ext>
            </a:extLst>
          </p:cNvPr>
          <p:cNvPicPr>
            <a:picLocks noChangeAspect="1"/>
          </p:cNvPicPr>
          <p:nvPr/>
        </p:nvPicPr>
        <p:blipFill rotWithShape="1">
          <a:blip r:embed="rId2"/>
          <a:srcRect l="16138" t="20601" r="16552" b="10801"/>
          <a:stretch/>
        </p:blipFill>
        <p:spPr>
          <a:xfrm>
            <a:off x="3598536" y="1700808"/>
            <a:ext cx="5149928" cy="2952328"/>
          </a:xfrm>
          <a:prstGeom prst="rect">
            <a:avLst/>
          </a:prstGeom>
        </p:spPr>
      </p:pic>
    </p:spTree>
    <p:extLst>
      <p:ext uri="{BB962C8B-B14F-4D97-AF65-F5344CB8AC3E}">
        <p14:creationId xmlns:p14="http://schemas.microsoft.com/office/powerpoint/2010/main" val="3945044369"/>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Forensic Audit - Reporting</a:t>
            </a:r>
          </a:p>
        </p:txBody>
      </p:sp>
      <p:sp>
        <p:nvSpPr>
          <p:cNvPr id="3" name="Text Placeholder 2"/>
          <p:cNvSpPr>
            <a:spLocks noGrp="1"/>
          </p:cNvSpPr>
          <p:nvPr>
            <p:ph type="body" sz="quarter" idx="14"/>
          </p:nvPr>
        </p:nvSpPr>
        <p:spPr>
          <a:xfrm>
            <a:off x="251520" y="2060848"/>
            <a:ext cx="2880320" cy="648072"/>
          </a:xfrm>
        </p:spPr>
        <p:txBody>
          <a:bodyPr/>
          <a:lstStyle/>
          <a:p>
            <a:pPr marL="234945" indent="0"/>
            <a:r>
              <a:rPr lang="en-US" dirty="0"/>
              <a:t>Forensic Audit Report : Sample Format Structure</a:t>
            </a:r>
          </a:p>
        </p:txBody>
      </p:sp>
      <p:sp>
        <p:nvSpPr>
          <p:cNvPr id="4" name="Slide Number Placeholder 3"/>
          <p:cNvSpPr>
            <a:spLocks noGrp="1"/>
          </p:cNvSpPr>
          <p:nvPr>
            <p:ph type="sldNum" sz="quarter" idx="4"/>
          </p:nvPr>
        </p:nvSpPr>
        <p:spPr/>
        <p:txBody>
          <a:bodyPr/>
          <a:lstStyle/>
          <a:p>
            <a:fld id="{95CC1D26-A9BD-4BDE-BDD9-08EDBAE96860}" type="slidenum">
              <a:rPr lang="en-GB" smtClean="0"/>
              <a:pPr/>
              <a:t>44</a:t>
            </a:fld>
            <a:endParaRPr lang="en-GB" dirty="0"/>
          </a:p>
        </p:txBody>
      </p:sp>
      <p:pic>
        <p:nvPicPr>
          <p:cNvPr id="6" name="Picture 5">
            <a:extLst>
              <a:ext uri="{FF2B5EF4-FFF2-40B4-BE49-F238E27FC236}">
                <a16:creationId xmlns:a16="http://schemas.microsoft.com/office/drawing/2014/main" id="{91FEF9D5-8C7C-486F-AE3E-479C0389D2C7}"/>
              </a:ext>
            </a:extLst>
          </p:cNvPr>
          <p:cNvPicPr>
            <a:picLocks noChangeAspect="1"/>
          </p:cNvPicPr>
          <p:nvPr/>
        </p:nvPicPr>
        <p:blipFill rotWithShape="1">
          <a:blip r:embed="rId2"/>
          <a:srcRect l="17712" t="15995" r="19288" b="16401"/>
          <a:stretch/>
        </p:blipFill>
        <p:spPr>
          <a:xfrm>
            <a:off x="3546847" y="908720"/>
            <a:ext cx="5129609" cy="3096344"/>
          </a:xfrm>
          <a:prstGeom prst="rect">
            <a:avLst/>
          </a:prstGeom>
        </p:spPr>
      </p:pic>
      <p:sp>
        <p:nvSpPr>
          <p:cNvPr id="7" name="Text Placeholder 2">
            <a:extLst>
              <a:ext uri="{FF2B5EF4-FFF2-40B4-BE49-F238E27FC236}">
                <a16:creationId xmlns:a16="http://schemas.microsoft.com/office/drawing/2014/main" id="{86AC5AE5-B3DB-4583-862B-17742A48DB76}"/>
              </a:ext>
            </a:extLst>
          </p:cNvPr>
          <p:cNvSpPr txBox="1">
            <a:spLocks/>
          </p:cNvSpPr>
          <p:nvPr/>
        </p:nvSpPr>
        <p:spPr>
          <a:xfrm>
            <a:off x="179511" y="4365104"/>
            <a:ext cx="8659689" cy="1584176"/>
          </a:xfrm>
          <a:prstGeom prst="rect">
            <a:avLst/>
          </a:prstGeom>
        </p:spPr>
        <p:txBody>
          <a:bodyPr vert="horz" lIns="0" tIns="0" rIns="0" bIns="0" rtlCol="0">
            <a:noAutofit/>
          </a:bodyPr>
          <a:lstStyle>
            <a:lvl1pPr marL="463539" indent="-228594" algn="l" defTabSz="914377" rtl="0" eaLnBrk="1" latinLnBrk="0" hangingPunct="1">
              <a:spcBef>
                <a:spcPts val="1200"/>
              </a:spcBef>
              <a:buSzPct val="125000"/>
              <a:buFont typeface="Courier New"/>
              <a:buNone/>
              <a:defRPr sz="1800" b="0" kern="1200">
                <a:solidFill>
                  <a:schemeClr val="tx2"/>
                </a:solidFill>
                <a:latin typeface="+mn-lt"/>
                <a:ea typeface="+mn-ea"/>
                <a:cs typeface="+mn-cs"/>
              </a:defRPr>
            </a:lvl1pPr>
            <a:lvl2pPr marL="742932" indent="-266693" algn="l" defTabSz="914377" rtl="0" eaLnBrk="1" latinLnBrk="0" hangingPunct="1">
              <a:spcBef>
                <a:spcPts val="1200"/>
              </a:spcBef>
              <a:buSzPts val="1600"/>
              <a:buFont typeface="Courier New" pitchFamily="49" charset="0"/>
              <a:buChar char="o"/>
              <a:defRPr sz="1600" kern="1200">
                <a:solidFill>
                  <a:schemeClr val="tx2"/>
                </a:solidFill>
                <a:latin typeface="+mn-lt"/>
                <a:ea typeface="+mn-ea"/>
                <a:cs typeface="+mn-cs"/>
              </a:defRPr>
            </a:lvl2pPr>
            <a:lvl3pPr marL="1033246" indent="-266693" algn="l" defTabSz="914377" rtl="0" eaLnBrk="1" latinLnBrk="0" hangingPunct="1">
              <a:spcBef>
                <a:spcPts val="1200"/>
              </a:spcBef>
              <a:buSzPts val="1600"/>
              <a:buFont typeface="Arial"/>
              <a:buChar char="−"/>
              <a:defRPr sz="1600" i="1" kern="1200">
                <a:solidFill>
                  <a:schemeClr val="tx2"/>
                </a:solidFill>
                <a:latin typeface="+mn-lt"/>
                <a:ea typeface="+mn-ea"/>
                <a:cs typeface="+mn-cs"/>
              </a:defRPr>
            </a:lvl3pPr>
            <a:lvl4pPr marL="1307559" indent="-273044" algn="l" defTabSz="968350" rtl="0" eaLnBrk="1" latinLnBrk="0" hangingPunct="1">
              <a:spcBef>
                <a:spcPts val="1200"/>
              </a:spcBef>
              <a:buSzPts val="1600"/>
              <a:buFont typeface="Arial"/>
              <a:buChar char="−"/>
              <a:defRPr sz="1600" kern="1200">
                <a:solidFill>
                  <a:schemeClr val="tx2"/>
                </a:solidFill>
                <a:latin typeface="+mn-lt"/>
                <a:ea typeface="+mn-ea"/>
                <a:cs typeface="+mn-cs"/>
              </a:defRPr>
            </a:lvl4pPr>
            <a:lvl5pPr marL="1490435" indent="-266693" algn="l" defTabSz="914377" rtl="0" eaLnBrk="1" latinLnBrk="0" hangingPunct="1">
              <a:spcBef>
                <a:spcPts val="1200"/>
              </a:spcBef>
              <a:buFont typeface="Arial" pitchFamily="34" charset="0"/>
              <a:buNone/>
              <a:defRPr sz="1600" kern="1200">
                <a:solidFill>
                  <a:schemeClr val="tx2"/>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4945" indent="0"/>
            <a:r>
              <a:rPr lang="en-US" dirty="0"/>
              <a:t>Further, Digital Forensic report specifically need to capture:</a:t>
            </a:r>
          </a:p>
          <a:p>
            <a:pPr marL="520695" indent="-285750">
              <a:buFont typeface="Arial" panose="020B0604020202020204" pitchFamily="34" charset="0"/>
              <a:buChar char="•"/>
            </a:pPr>
            <a:r>
              <a:rPr lang="en-US" sz="1400" dirty="0"/>
              <a:t>Chain of custody - Evidence acquisition, preservation and integrity</a:t>
            </a:r>
          </a:p>
          <a:p>
            <a:pPr marL="520695" indent="-285750">
              <a:buFont typeface="Arial" panose="020B0604020202020204" pitchFamily="34" charset="0"/>
              <a:buChar char="•"/>
            </a:pPr>
            <a:r>
              <a:rPr lang="en-US" sz="1400" dirty="0"/>
              <a:t>Software licenses and specific hardware used</a:t>
            </a:r>
          </a:p>
          <a:p>
            <a:pPr marL="520695" indent="-285750">
              <a:buFont typeface="Arial" panose="020B0604020202020204" pitchFamily="34" charset="0"/>
              <a:buChar char="•"/>
            </a:pPr>
            <a:r>
              <a:rPr lang="en-US" sz="1400" dirty="0"/>
              <a:t>Forensics experts skill sets</a:t>
            </a:r>
          </a:p>
        </p:txBody>
      </p:sp>
    </p:spTree>
    <p:extLst>
      <p:ext uri="{BB962C8B-B14F-4D97-AF65-F5344CB8AC3E}">
        <p14:creationId xmlns:p14="http://schemas.microsoft.com/office/powerpoint/2010/main" val="2642753011"/>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4</a:t>
            </a:r>
            <a:br>
              <a:rPr lang="en-US" dirty="0"/>
            </a:br>
            <a:r>
              <a:rPr lang="en-US" dirty="0"/>
              <a:t>Forensic audit – legal action</a:t>
            </a:r>
          </a:p>
        </p:txBody>
      </p:sp>
      <p:sp>
        <p:nvSpPr>
          <p:cNvPr id="3" name="Slide Number Placeholder 2"/>
          <p:cNvSpPr>
            <a:spLocks noGrp="1"/>
          </p:cNvSpPr>
          <p:nvPr>
            <p:ph type="sldNum" sz="quarter" idx="10"/>
          </p:nvPr>
        </p:nvSpPr>
        <p:spPr/>
        <p:txBody>
          <a:bodyPr/>
          <a:lstStyle/>
          <a:p>
            <a:fld id="{95CC1D26-A9BD-4BDE-BDD9-08EDBAE96860}" type="slidenum">
              <a:rPr lang="en-GB" smtClean="0"/>
              <a:pPr/>
              <a:t>45</a:t>
            </a:fld>
            <a:endParaRPr lang="en-GB" dirty="0"/>
          </a:p>
        </p:txBody>
      </p:sp>
    </p:spTree>
    <p:extLst>
      <p:ext uri="{BB962C8B-B14F-4D97-AF65-F5344CB8AC3E}">
        <p14:creationId xmlns:p14="http://schemas.microsoft.com/office/powerpoint/2010/main" val="216020277"/>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Forensic Audit – Legal Action</a:t>
            </a:r>
          </a:p>
        </p:txBody>
      </p:sp>
      <p:sp>
        <p:nvSpPr>
          <p:cNvPr id="5" name="Text Placeholder 4"/>
          <p:cNvSpPr>
            <a:spLocks noGrp="1"/>
          </p:cNvSpPr>
          <p:nvPr>
            <p:ph type="body" sz="quarter" idx="14"/>
          </p:nvPr>
        </p:nvSpPr>
        <p:spPr>
          <a:xfrm>
            <a:off x="35496" y="921248"/>
            <a:ext cx="4536504" cy="4812008"/>
          </a:xfrm>
        </p:spPr>
        <p:txBody>
          <a:bodyPr/>
          <a:lstStyle/>
          <a:p>
            <a:r>
              <a:rPr lang="en-US" dirty="0"/>
              <a:t>Client course of action dependent on outcome of forensic audit/report</a:t>
            </a:r>
          </a:p>
          <a:p>
            <a:pPr lvl="1"/>
            <a:r>
              <a:rPr lang="en-US" dirty="0"/>
              <a:t>Advisory role of auditor</a:t>
            </a:r>
          </a:p>
          <a:p>
            <a:r>
              <a:rPr lang="en-US" dirty="0"/>
              <a:t>Key options:</a:t>
            </a:r>
          </a:p>
          <a:p>
            <a:pPr lvl="1"/>
            <a:r>
              <a:rPr lang="en-US" dirty="0"/>
              <a:t>Criminal Proceeding – lodge FIR or file a complaint to initiate criminal investigation</a:t>
            </a:r>
          </a:p>
          <a:p>
            <a:pPr lvl="1"/>
            <a:r>
              <a:rPr lang="en-US" dirty="0"/>
              <a:t>Regulatory Action – complaints or regulatory action within industry e.g. SEBI, RBI, ED, SFIO, CVC, NCLT</a:t>
            </a:r>
          </a:p>
          <a:p>
            <a:pPr lvl="1"/>
            <a:r>
              <a:rPr lang="en-US" dirty="0"/>
              <a:t>Recovery of Amounts</a:t>
            </a:r>
          </a:p>
          <a:p>
            <a:pPr lvl="1"/>
            <a:r>
              <a:rPr lang="en-US" dirty="0"/>
              <a:t>Settlement – in case of civil frauds or with the direction of regulatory bodies</a:t>
            </a:r>
          </a:p>
          <a:p>
            <a:pPr lvl="1"/>
            <a:r>
              <a:rPr lang="en-US" dirty="0"/>
              <a:t>Litigation – depending on nature of the case, litigation may be required and relevant court/other judicial mechanism  </a:t>
            </a:r>
          </a:p>
        </p:txBody>
      </p:sp>
      <p:sp>
        <p:nvSpPr>
          <p:cNvPr id="4" name="Slide Number Placeholder 3"/>
          <p:cNvSpPr>
            <a:spLocks noGrp="1"/>
          </p:cNvSpPr>
          <p:nvPr>
            <p:ph type="sldNum" sz="quarter" idx="4"/>
          </p:nvPr>
        </p:nvSpPr>
        <p:spPr/>
        <p:txBody>
          <a:bodyPr/>
          <a:lstStyle/>
          <a:p>
            <a:fld id="{95CC1D26-A9BD-4BDE-BDD9-08EDBAE96860}" type="slidenum">
              <a:rPr lang="en-GB" smtClean="0"/>
              <a:pPr/>
              <a:t>46</a:t>
            </a:fld>
            <a:endParaRPr lang="en-GB" dirty="0"/>
          </a:p>
        </p:txBody>
      </p:sp>
      <p:graphicFrame>
        <p:nvGraphicFramePr>
          <p:cNvPr id="7" name="SmartArt Placeholder 6"/>
          <p:cNvGraphicFramePr>
            <a:graphicFrameLocks noGrp="1"/>
          </p:cNvGraphicFramePr>
          <p:nvPr>
            <p:ph type="dgm" sz="quarter" idx="15"/>
            <p:extLst>
              <p:ext uri="{D42A27DB-BD31-4B8C-83A1-F6EECF244321}">
                <p14:modId xmlns:p14="http://schemas.microsoft.com/office/powerpoint/2010/main" val="3695441784"/>
              </p:ext>
            </p:extLst>
          </p:nvPr>
        </p:nvGraphicFramePr>
        <p:xfrm>
          <a:off x="4643438" y="1050925"/>
          <a:ext cx="4105275" cy="4535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Placeholder 2">
            <a:extLst>
              <a:ext uri="{FF2B5EF4-FFF2-40B4-BE49-F238E27FC236}">
                <a16:creationId xmlns:a16="http://schemas.microsoft.com/office/drawing/2014/main" id="{911E23CD-82D8-4F0B-9CEA-E1FD104E3D12}"/>
              </a:ext>
            </a:extLst>
          </p:cNvPr>
          <p:cNvSpPr txBox="1">
            <a:spLocks/>
          </p:cNvSpPr>
          <p:nvPr/>
        </p:nvSpPr>
        <p:spPr>
          <a:xfrm>
            <a:off x="251520" y="5841296"/>
            <a:ext cx="8640960" cy="252000"/>
          </a:xfrm>
          <a:prstGeom prst="rect">
            <a:avLst/>
          </a:prstGeom>
        </p:spPr>
        <p:txBody>
          <a:bodyPr vert="horz" lIns="0" tIns="0" rIns="0" bIns="0" rtlCol="0">
            <a:noAutofit/>
          </a:bodyPr>
          <a:lstStyle>
            <a:lvl1pPr marL="463539" indent="-231769" algn="l" defTabSz="914377" rtl="0" eaLnBrk="1" latinLnBrk="0" hangingPunct="1">
              <a:spcBef>
                <a:spcPts val="1200"/>
              </a:spcBef>
              <a:buSzPct val="125000"/>
              <a:buFont typeface="Arial" pitchFamily="34" charset="0"/>
              <a:buChar char="•"/>
              <a:defRPr sz="1600" b="0" kern="1200">
                <a:solidFill>
                  <a:schemeClr val="tx2"/>
                </a:solidFill>
                <a:latin typeface="+mn-lt"/>
                <a:ea typeface="+mn-ea"/>
                <a:cs typeface="+mn-cs"/>
              </a:defRPr>
            </a:lvl1pPr>
            <a:lvl2pPr marL="742932" indent="-266693" algn="l" defTabSz="914377" rtl="0" eaLnBrk="1" latinLnBrk="0" hangingPunct="1">
              <a:spcBef>
                <a:spcPts val="1200"/>
              </a:spcBef>
              <a:buSzPct val="100000"/>
              <a:buFont typeface="Courier New" pitchFamily="49" charset="0"/>
              <a:buChar char="o"/>
              <a:defRPr sz="1600" kern="1200">
                <a:solidFill>
                  <a:schemeClr val="tx2"/>
                </a:solidFill>
                <a:latin typeface="+mn-lt"/>
                <a:ea typeface="+mn-ea"/>
                <a:cs typeface="+mn-cs"/>
              </a:defRPr>
            </a:lvl2pPr>
            <a:lvl3pPr marL="1030262" indent="-266693" algn="l" defTabSz="914377" rtl="0" eaLnBrk="1" latinLnBrk="0" hangingPunct="1">
              <a:spcBef>
                <a:spcPts val="1200"/>
              </a:spcBef>
              <a:buFont typeface="Wingdings" pitchFamily="2" charset="2"/>
              <a:buChar char="§"/>
              <a:defRPr sz="1600" i="1" kern="1200">
                <a:solidFill>
                  <a:schemeClr val="tx2"/>
                </a:solidFill>
                <a:latin typeface="+mn-lt"/>
                <a:ea typeface="+mn-ea"/>
                <a:cs typeface="+mn-cs"/>
              </a:defRPr>
            </a:lvl3pPr>
            <a:lvl4pPr marL="539737" indent="-273044" algn="l" defTabSz="968350" rtl="0" eaLnBrk="1" latinLnBrk="0" hangingPunct="1">
              <a:spcBef>
                <a:spcPts val="1200"/>
              </a:spcBef>
              <a:buFont typeface="Arial" pitchFamily="34" charset="0"/>
              <a:buChar char="−"/>
              <a:defRPr sz="1600" kern="1200">
                <a:solidFill>
                  <a:schemeClr val="tx2"/>
                </a:solidFill>
                <a:latin typeface="+mn-lt"/>
                <a:ea typeface="+mn-ea"/>
                <a:cs typeface="+mn-cs"/>
              </a:defRPr>
            </a:lvl4pPr>
            <a:lvl5pPr marL="1489037" indent="-266693" algn="l" defTabSz="914377" rtl="0" eaLnBrk="1" latinLnBrk="0" hangingPunct="1">
              <a:spcBef>
                <a:spcPts val="1200"/>
              </a:spcBef>
              <a:buFont typeface="Arial" pitchFamily="34" charset="0"/>
              <a:buChar char="−"/>
              <a:defRPr sz="1600" kern="1200">
                <a:solidFill>
                  <a:schemeClr val="tx2"/>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4945" indent="0">
              <a:buNone/>
            </a:pPr>
            <a:r>
              <a:rPr lang="en-US" dirty="0">
                <a:solidFill>
                  <a:srgbClr val="FF0000"/>
                </a:solidFill>
              </a:rPr>
              <a:t> Expert Witness or Testimony by Forensic Auditor, where applicable</a:t>
            </a:r>
          </a:p>
        </p:txBody>
      </p:sp>
    </p:spTree>
    <p:extLst>
      <p:ext uri="{BB962C8B-B14F-4D97-AF65-F5344CB8AC3E}">
        <p14:creationId xmlns:p14="http://schemas.microsoft.com/office/powerpoint/2010/main" val="1735255021"/>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Forensic Audit - Legal Action</a:t>
            </a:r>
          </a:p>
        </p:txBody>
      </p:sp>
      <p:sp>
        <p:nvSpPr>
          <p:cNvPr id="5" name="Text Placeholder 4"/>
          <p:cNvSpPr>
            <a:spLocks noGrp="1"/>
          </p:cNvSpPr>
          <p:nvPr>
            <p:ph type="body" sz="quarter" idx="14"/>
          </p:nvPr>
        </p:nvSpPr>
        <p:spPr/>
        <p:txBody>
          <a:bodyPr/>
          <a:lstStyle/>
          <a:p>
            <a:pPr marL="520695" indent="-285750">
              <a:buFont typeface="Arial" panose="020B0604020202020204" pitchFamily="34" charset="0"/>
              <a:buChar char="•"/>
            </a:pPr>
            <a:r>
              <a:rPr lang="en-US" dirty="0"/>
              <a:t>Key acts linked with Forensic audits but not limited to</a:t>
            </a:r>
          </a:p>
          <a:p>
            <a:pPr marL="800088" lvl="1" indent="-285750">
              <a:buFont typeface="Arial" panose="020B0604020202020204" pitchFamily="34" charset="0"/>
              <a:buChar char="•"/>
            </a:pPr>
            <a:r>
              <a:rPr lang="en-US" dirty="0"/>
              <a:t>Prevention of Money Laundering Act, 2002</a:t>
            </a:r>
          </a:p>
          <a:p>
            <a:pPr marL="800088" lvl="1" indent="-285750">
              <a:buFont typeface="Arial" panose="020B0604020202020204" pitchFamily="34" charset="0"/>
              <a:buChar char="•"/>
            </a:pPr>
            <a:r>
              <a:rPr lang="en-US" dirty="0"/>
              <a:t>Prevention of Corruption Act, 1988</a:t>
            </a:r>
          </a:p>
          <a:p>
            <a:pPr marL="800088" lvl="1" indent="-285750">
              <a:buFont typeface="Arial" panose="020B0604020202020204" pitchFamily="34" charset="0"/>
              <a:buChar char="•"/>
            </a:pPr>
            <a:r>
              <a:rPr lang="en-US" dirty="0"/>
              <a:t>Companies Act, 2013</a:t>
            </a:r>
          </a:p>
          <a:p>
            <a:pPr marL="800088" lvl="1" indent="-285750">
              <a:buFont typeface="Arial" panose="020B0604020202020204" pitchFamily="34" charset="0"/>
              <a:buChar char="•"/>
            </a:pPr>
            <a:r>
              <a:rPr lang="en-US" dirty="0"/>
              <a:t>Insurance Act, 1938</a:t>
            </a:r>
          </a:p>
          <a:p>
            <a:pPr marL="800088" lvl="1" indent="-285750">
              <a:buFont typeface="Arial" panose="020B0604020202020204" pitchFamily="34" charset="0"/>
              <a:buChar char="•"/>
            </a:pPr>
            <a:r>
              <a:rPr lang="en-US" dirty="0"/>
              <a:t>Insolvency and Bankruptcy code, 2016</a:t>
            </a:r>
          </a:p>
          <a:p>
            <a:pPr marL="800088" lvl="1" indent="-285750">
              <a:buFont typeface="Arial" panose="020B0604020202020204" pitchFamily="34" charset="0"/>
              <a:buChar char="•"/>
            </a:pPr>
            <a:r>
              <a:rPr lang="en-US" dirty="0"/>
              <a:t>Foreign Exchange Management Act, 1999</a:t>
            </a:r>
          </a:p>
          <a:p>
            <a:pPr marL="800088" lvl="1" indent="-285750">
              <a:buFont typeface="Arial" panose="020B0604020202020204" pitchFamily="34" charset="0"/>
              <a:buChar char="•"/>
            </a:pPr>
            <a:r>
              <a:rPr lang="en-US" dirty="0"/>
              <a:t>Regulators guidelines – RBI, SEBI, etc.</a:t>
            </a:r>
          </a:p>
          <a:p>
            <a:pPr marL="800088" lvl="1" indent="-285750">
              <a:buFont typeface="Arial" panose="020B0604020202020204" pitchFamily="34" charset="0"/>
              <a:buChar char="•"/>
            </a:pPr>
            <a:r>
              <a:rPr lang="en-US" dirty="0"/>
              <a:t>IT Act, 2000 and related guidelines</a:t>
            </a:r>
          </a:p>
          <a:p>
            <a:pPr marL="800088" lvl="1" indent="-285750">
              <a:buFont typeface="Arial" panose="020B0604020202020204" pitchFamily="34" charset="0"/>
              <a:buChar char="•"/>
            </a:pPr>
            <a:r>
              <a:rPr lang="en-US" dirty="0"/>
              <a:t>The code of Criminal procedure, 1973</a:t>
            </a:r>
          </a:p>
          <a:p>
            <a:pPr marL="800088" lvl="1" indent="-285750">
              <a:buFont typeface="Arial" panose="020B0604020202020204" pitchFamily="34" charset="0"/>
              <a:buChar char="•"/>
            </a:pPr>
            <a:r>
              <a:rPr lang="en-US" dirty="0"/>
              <a:t>Civil Procedure Code 1908</a:t>
            </a:r>
          </a:p>
          <a:p>
            <a:pPr marL="800088" lvl="1" indent="-285750">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95CC1D26-A9BD-4BDE-BDD9-08EDBAE96860}" type="slidenum">
              <a:rPr lang="en-GB" smtClean="0"/>
              <a:pPr/>
              <a:t>47</a:t>
            </a:fld>
            <a:endParaRPr lang="en-GB" dirty="0"/>
          </a:p>
        </p:txBody>
      </p:sp>
    </p:spTree>
    <p:extLst>
      <p:ext uri="{BB962C8B-B14F-4D97-AF65-F5344CB8AC3E}">
        <p14:creationId xmlns:p14="http://schemas.microsoft.com/office/powerpoint/2010/main" val="867905518"/>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Forensic Auditing as a Profession</a:t>
            </a:r>
          </a:p>
        </p:txBody>
      </p:sp>
      <p:sp>
        <p:nvSpPr>
          <p:cNvPr id="3" name="Text Placeholder 2"/>
          <p:cNvSpPr>
            <a:spLocks noGrp="1"/>
          </p:cNvSpPr>
          <p:nvPr>
            <p:ph type="body" sz="quarter" idx="14"/>
          </p:nvPr>
        </p:nvSpPr>
        <p:spPr>
          <a:xfrm>
            <a:off x="504480" y="4077072"/>
            <a:ext cx="8388000" cy="2160240"/>
          </a:xfrm>
        </p:spPr>
        <p:txBody>
          <a:bodyPr/>
          <a:lstStyle/>
          <a:p>
            <a:pPr marL="520695" indent="-285750">
              <a:buFont typeface="Arial" panose="020B0604020202020204" pitchFamily="34" charset="0"/>
              <a:buChar char="•"/>
            </a:pPr>
            <a:r>
              <a:rPr lang="en-US" dirty="0"/>
              <a:t>Blended skills is MUST</a:t>
            </a:r>
          </a:p>
          <a:p>
            <a:pPr marL="520695" indent="-285750">
              <a:buFont typeface="Arial" panose="020B0604020202020204" pitchFamily="34" charset="0"/>
              <a:buChar char="•"/>
            </a:pPr>
            <a:r>
              <a:rPr lang="en-US" dirty="0"/>
              <a:t>Growing area in demand -  excellent rewards</a:t>
            </a:r>
          </a:p>
          <a:p>
            <a:pPr marL="520695" indent="-285750">
              <a:buFont typeface="Arial" panose="020B0604020202020204" pitchFamily="34" charset="0"/>
              <a:buChar char="•"/>
            </a:pPr>
            <a:r>
              <a:rPr lang="en-US" dirty="0"/>
              <a:t>Expert witness</a:t>
            </a:r>
          </a:p>
          <a:p>
            <a:pPr marL="520695" indent="-285750">
              <a:buFont typeface="Arial" panose="020B0604020202020204" pitchFamily="34" charset="0"/>
              <a:buChar char="•"/>
            </a:pPr>
            <a:r>
              <a:rPr lang="en-US" dirty="0"/>
              <a:t>Specialized tools and techniques including digital forensic lab. experts </a:t>
            </a:r>
          </a:p>
          <a:p>
            <a:pPr marL="520695" indent="-285750">
              <a:buFont typeface="Arial" panose="020B0604020202020204" pitchFamily="34" charset="0"/>
              <a:buChar char="•"/>
            </a:pPr>
            <a:r>
              <a:rPr lang="en-US" dirty="0"/>
              <a:t>Dynamically changing led by </a:t>
            </a:r>
            <a:r>
              <a:rPr lang="en-US" b="1" dirty="0"/>
              <a:t>technology and new regulations</a:t>
            </a:r>
          </a:p>
          <a:p>
            <a:pPr marL="520695" indent="-285750">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95CC1D26-A9BD-4BDE-BDD9-08EDBAE96860}" type="slidenum">
              <a:rPr lang="en-GB" smtClean="0"/>
              <a:pPr/>
              <a:t>48</a:t>
            </a:fld>
            <a:endParaRPr lang="en-GB" dirty="0"/>
          </a:p>
        </p:txBody>
      </p:sp>
      <p:grpSp>
        <p:nvGrpSpPr>
          <p:cNvPr id="10" name="Group 9">
            <a:extLst>
              <a:ext uri="{FF2B5EF4-FFF2-40B4-BE49-F238E27FC236}">
                <a16:creationId xmlns:a16="http://schemas.microsoft.com/office/drawing/2014/main" id="{3C60BD90-E158-4247-B862-1F4F7A214260}"/>
              </a:ext>
            </a:extLst>
          </p:cNvPr>
          <p:cNvGrpSpPr/>
          <p:nvPr/>
        </p:nvGrpSpPr>
        <p:grpSpPr>
          <a:xfrm>
            <a:off x="2123728" y="1124744"/>
            <a:ext cx="4176464" cy="2520280"/>
            <a:chOff x="1835696" y="3501008"/>
            <a:chExt cx="4176464" cy="2520280"/>
          </a:xfrm>
        </p:grpSpPr>
        <p:sp>
          <p:nvSpPr>
            <p:cNvPr id="6" name="Rectangle: Rounded Corners 5">
              <a:extLst>
                <a:ext uri="{FF2B5EF4-FFF2-40B4-BE49-F238E27FC236}">
                  <a16:creationId xmlns:a16="http://schemas.microsoft.com/office/drawing/2014/main" id="{DFB53B44-CEF9-469E-841C-CF5836D7D4BD}"/>
                </a:ext>
              </a:extLst>
            </p:cNvPr>
            <p:cNvSpPr/>
            <p:nvPr/>
          </p:nvSpPr>
          <p:spPr>
            <a:xfrm>
              <a:off x="1835696" y="3501008"/>
              <a:ext cx="1800200"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Finance &amp; Audit</a:t>
              </a:r>
            </a:p>
          </p:txBody>
        </p:sp>
        <p:sp>
          <p:nvSpPr>
            <p:cNvPr id="7" name="Rectangle: Rounded Corners 6">
              <a:extLst>
                <a:ext uri="{FF2B5EF4-FFF2-40B4-BE49-F238E27FC236}">
                  <a16:creationId xmlns:a16="http://schemas.microsoft.com/office/drawing/2014/main" id="{F83CC0A6-CE6F-40B2-B65B-D0176A0D8F84}"/>
                </a:ext>
              </a:extLst>
            </p:cNvPr>
            <p:cNvSpPr/>
            <p:nvPr/>
          </p:nvSpPr>
          <p:spPr>
            <a:xfrm>
              <a:off x="4211960" y="3501008"/>
              <a:ext cx="1800200"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Legal</a:t>
              </a:r>
            </a:p>
          </p:txBody>
        </p:sp>
        <p:sp>
          <p:nvSpPr>
            <p:cNvPr id="8" name="Rectangle: Rounded Corners 7">
              <a:extLst>
                <a:ext uri="{FF2B5EF4-FFF2-40B4-BE49-F238E27FC236}">
                  <a16:creationId xmlns:a16="http://schemas.microsoft.com/office/drawing/2014/main" id="{0055FD59-FD84-41F8-86E7-E5B7345CB0D5}"/>
                </a:ext>
              </a:extLst>
            </p:cNvPr>
            <p:cNvSpPr/>
            <p:nvPr/>
          </p:nvSpPr>
          <p:spPr>
            <a:xfrm>
              <a:off x="4211960" y="4941168"/>
              <a:ext cx="1800200"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Business</a:t>
              </a:r>
            </a:p>
            <a:p>
              <a:pPr algn="ctr"/>
              <a:r>
                <a:rPr lang="en-US" dirty="0"/>
                <a:t>methods</a:t>
              </a:r>
            </a:p>
          </p:txBody>
        </p:sp>
        <p:sp>
          <p:nvSpPr>
            <p:cNvPr id="9" name="Rectangle: Rounded Corners 8">
              <a:extLst>
                <a:ext uri="{FF2B5EF4-FFF2-40B4-BE49-F238E27FC236}">
                  <a16:creationId xmlns:a16="http://schemas.microsoft.com/office/drawing/2014/main" id="{7581754B-D721-400F-A27E-8537BBE1F652}"/>
                </a:ext>
              </a:extLst>
            </p:cNvPr>
            <p:cNvSpPr/>
            <p:nvPr/>
          </p:nvSpPr>
          <p:spPr>
            <a:xfrm>
              <a:off x="1835696" y="4941168"/>
              <a:ext cx="1800200"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 &amp; Digital Forensics</a:t>
              </a:r>
            </a:p>
          </p:txBody>
        </p:sp>
      </p:grpSp>
    </p:spTree>
    <p:extLst>
      <p:ext uri="{BB962C8B-B14F-4D97-AF65-F5344CB8AC3E}">
        <p14:creationId xmlns:p14="http://schemas.microsoft.com/office/powerpoint/2010/main" val="1796078716"/>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4CE9B-AC89-4BEB-9994-46944E7074BB}"/>
              </a:ext>
            </a:extLst>
          </p:cNvPr>
          <p:cNvSpPr>
            <a:spLocks noGrp="1"/>
          </p:cNvSpPr>
          <p:nvPr>
            <p:ph type="title"/>
          </p:nvPr>
        </p:nvSpPr>
        <p:spPr/>
        <p:txBody>
          <a:bodyPr/>
          <a:lstStyle/>
          <a:p>
            <a:r>
              <a:rPr lang="en-US" dirty="0"/>
              <a:t>CyberImmersions – What we do?</a:t>
            </a:r>
          </a:p>
        </p:txBody>
      </p:sp>
      <p:sp>
        <p:nvSpPr>
          <p:cNvPr id="4" name="Slide Number Placeholder 3">
            <a:extLst>
              <a:ext uri="{FF2B5EF4-FFF2-40B4-BE49-F238E27FC236}">
                <a16:creationId xmlns:a16="http://schemas.microsoft.com/office/drawing/2014/main" id="{0E80213A-C008-443A-8536-FE65E010DF4A}"/>
              </a:ext>
            </a:extLst>
          </p:cNvPr>
          <p:cNvSpPr>
            <a:spLocks noGrp="1"/>
          </p:cNvSpPr>
          <p:nvPr>
            <p:ph type="sldNum" sz="quarter" idx="4"/>
          </p:nvPr>
        </p:nvSpPr>
        <p:spPr/>
        <p:txBody>
          <a:bodyPr/>
          <a:lstStyle/>
          <a:p>
            <a:fld id="{95CC1D26-A9BD-4BDE-BDD9-08EDBAE96860}" type="slidenum">
              <a:rPr lang="en-GB" smtClean="0"/>
              <a:pPr/>
              <a:t>49</a:t>
            </a:fld>
            <a:endParaRPr lang="en-GB" dirty="0"/>
          </a:p>
        </p:txBody>
      </p:sp>
      <p:pic>
        <p:nvPicPr>
          <p:cNvPr id="1026" name="Picture 2" descr="https://www.cyberimmersions.com/wp/wp-content/uploads/2018/09/FAAS.png">
            <a:extLst>
              <a:ext uri="{FF2B5EF4-FFF2-40B4-BE49-F238E27FC236}">
                <a16:creationId xmlns:a16="http://schemas.microsoft.com/office/drawing/2014/main" id="{022E3D04-3BF6-4AE1-83BA-B2DB878B48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24" y="1581425"/>
            <a:ext cx="4427984" cy="43760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BB49EB1-A909-4B61-8173-C83F88A232FD}"/>
              </a:ext>
            </a:extLst>
          </p:cNvPr>
          <p:cNvSpPr txBox="1"/>
          <p:nvPr/>
        </p:nvSpPr>
        <p:spPr>
          <a:xfrm>
            <a:off x="296214" y="980728"/>
            <a:ext cx="4625882" cy="646331"/>
          </a:xfrm>
          <a:prstGeom prst="rect">
            <a:avLst/>
          </a:prstGeom>
          <a:noFill/>
        </p:spPr>
        <p:txBody>
          <a:bodyPr wrap="none" rtlCol="0">
            <a:spAutoFit/>
          </a:bodyPr>
          <a:lstStyle/>
          <a:p>
            <a:r>
              <a:rPr lang="en-US" b="1" dirty="0"/>
              <a:t>Forensic Audit &amp; Forensics As A Service</a:t>
            </a:r>
          </a:p>
          <a:p>
            <a:r>
              <a:rPr lang="en-US" b="1" dirty="0"/>
              <a:t>(In-house Digital Forensic Lab.)</a:t>
            </a:r>
          </a:p>
        </p:txBody>
      </p:sp>
      <p:sp>
        <p:nvSpPr>
          <p:cNvPr id="7" name="TextBox 6">
            <a:extLst>
              <a:ext uri="{FF2B5EF4-FFF2-40B4-BE49-F238E27FC236}">
                <a16:creationId xmlns:a16="http://schemas.microsoft.com/office/drawing/2014/main" id="{E1E08B70-D67D-4C0D-B808-13C8C8A8C323}"/>
              </a:ext>
            </a:extLst>
          </p:cNvPr>
          <p:cNvSpPr txBox="1"/>
          <p:nvPr/>
        </p:nvSpPr>
        <p:spPr>
          <a:xfrm>
            <a:off x="5599564" y="980728"/>
            <a:ext cx="1569660" cy="369332"/>
          </a:xfrm>
          <a:prstGeom prst="rect">
            <a:avLst/>
          </a:prstGeom>
          <a:noFill/>
        </p:spPr>
        <p:txBody>
          <a:bodyPr wrap="none" rtlCol="0">
            <a:spAutoFit/>
          </a:bodyPr>
          <a:lstStyle/>
          <a:p>
            <a:r>
              <a:rPr lang="en-US" b="1" dirty="0"/>
              <a:t>Data Privacy</a:t>
            </a:r>
          </a:p>
        </p:txBody>
      </p:sp>
      <p:sp>
        <p:nvSpPr>
          <p:cNvPr id="8" name="TextBox 7">
            <a:extLst>
              <a:ext uri="{FF2B5EF4-FFF2-40B4-BE49-F238E27FC236}">
                <a16:creationId xmlns:a16="http://schemas.microsoft.com/office/drawing/2014/main" id="{903B9CF2-8CC4-42A9-BB29-47E78D9E9B89}"/>
              </a:ext>
            </a:extLst>
          </p:cNvPr>
          <p:cNvSpPr txBox="1"/>
          <p:nvPr/>
        </p:nvSpPr>
        <p:spPr>
          <a:xfrm>
            <a:off x="5004048" y="3645024"/>
            <a:ext cx="3895041" cy="923330"/>
          </a:xfrm>
          <a:prstGeom prst="rect">
            <a:avLst/>
          </a:prstGeom>
          <a:noFill/>
        </p:spPr>
        <p:txBody>
          <a:bodyPr wrap="none" rtlCol="0">
            <a:spAutoFit/>
          </a:bodyPr>
          <a:lstStyle/>
          <a:p>
            <a:r>
              <a:rPr lang="en-US" b="1" dirty="0"/>
              <a:t>Cyber Law Advisory / Compliance</a:t>
            </a:r>
          </a:p>
          <a:p>
            <a:endParaRPr lang="en-US" b="1" dirty="0"/>
          </a:p>
          <a:p>
            <a:endParaRPr lang="en-US" b="1" dirty="0"/>
          </a:p>
        </p:txBody>
      </p:sp>
      <p:sp>
        <p:nvSpPr>
          <p:cNvPr id="6" name="TextBox 5">
            <a:extLst>
              <a:ext uri="{FF2B5EF4-FFF2-40B4-BE49-F238E27FC236}">
                <a16:creationId xmlns:a16="http://schemas.microsoft.com/office/drawing/2014/main" id="{BF47E368-0874-4DD4-B69B-5EF791ED7CBD}"/>
              </a:ext>
            </a:extLst>
          </p:cNvPr>
          <p:cNvSpPr txBox="1"/>
          <p:nvPr/>
        </p:nvSpPr>
        <p:spPr>
          <a:xfrm>
            <a:off x="4716016" y="1412776"/>
            <a:ext cx="3890809" cy="2062103"/>
          </a:xfrm>
          <a:prstGeom prst="rect">
            <a:avLst/>
          </a:prstGeom>
          <a:noFill/>
        </p:spPr>
        <p:txBody>
          <a:bodyPr wrap="none" rtlCol="0">
            <a:spAutoFit/>
          </a:bodyPr>
          <a:lstStyle/>
          <a:p>
            <a:r>
              <a:rPr lang="en-US" sz="1600" dirty="0"/>
              <a:t>GDPR &amp; Personal Data Protection Bill</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Training &amp; Workshops</a:t>
            </a:r>
          </a:p>
          <a:p>
            <a:pPr marL="285750" indent="-285750">
              <a:buFont typeface="Arial" panose="020B0604020202020204" pitchFamily="34" charset="0"/>
              <a:buChar char="•"/>
            </a:pPr>
            <a:r>
              <a:rPr lang="en-US" sz="1600" dirty="0"/>
              <a:t>Privacy policy and other policy design</a:t>
            </a:r>
          </a:p>
          <a:p>
            <a:pPr marL="285750" indent="-285750">
              <a:buFont typeface="Arial" panose="020B0604020202020204" pitchFamily="34" charset="0"/>
              <a:buChar char="•"/>
            </a:pPr>
            <a:r>
              <a:rPr lang="en-US" sz="1600" dirty="0"/>
              <a:t>Readiness Assessment</a:t>
            </a:r>
          </a:p>
          <a:p>
            <a:pPr marL="285750" indent="-285750">
              <a:buFont typeface="Arial" panose="020B0604020202020204" pitchFamily="34" charset="0"/>
              <a:buChar char="•"/>
            </a:pPr>
            <a:r>
              <a:rPr lang="en-US" sz="1600" dirty="0"/>
              <a:t>Privacy Impact Assessment</a:t>
            </a:r>
          </a:p>
          <a:p>
            <a:pPr marL="285750" indent="-285750">
              <a:buFont typeface="Arial" panose="020B0604020202020204" pitchFamily="34" charset="0"/>
              <a:buChar char="•"/>
            </a:pPr>
            <a:r>
              <a:rPr lang="en-US" sz="1600" dirty="0"/>
              <a:t>Privacy framework design</a:t>
            </a:r>
          </a:p>
          <a:p>
            <a:pPr marL="285750" indent="-285750">
              <a:buFont typeface="Arial" panose="020B0604020202020204" pitchFamily="34" charset="0"/>
              <a:buChar char="•"/>
            </a:pPr>
            <a:r>
              <a:rPr lang="en-US" sz="1600" dirty="0"/>
              <a:t>Implementation advisory</a:t>
            </a:r>
          </a:p>
        </p:txBody>
      </p:sp>
      <p:sp>
        <p:nvSpPr>
          <p:cNvPr id="10" name="TextBox 9">
            <a:extLst>
              <a:ext uri="{FF2B5EF4-FFF2-40B4-BE49-F238E27FC236}">
                <a16:creationId xmlns:a16="http://schemas.microsoft.com/office/drawing/2014/main" id="{FD84FD36-BD70-4090-88C7-EB27787629D9}"/>
              </a:ext>
            </a:extLst>
          </p:cNvPr>
          <p:cNvSpPr txBox="1"/>
          <p:nvPr/>
        </p:nvSpPr>
        <p:spPr>
          <a:xfrm>
            <a:off x="891820" y="5816297"/>
            <a:ext cx="3320140" cy="276999"/>
          </a:xfrm>
          <a:prstGeom prst="rect">
            <a:avLst/>
          </a:prstGeom>
          <a:noFill/>
        </p:spPr>
        <p:txBody>
          <a:bodyPr wrap="none" rtlCol="0">
            <a:spAutoFit/>
          </a:bodyPr>
          <a:lstStyle/>
          <a:p>
            <a:r>
              <a:rPr lang="en-US" sz="1200" dirty="0"/>
              <a:t>Inline digital evidence admissibility in the court</a:t>
            </a:r>
          </a:p>
        </p:txBody>
      </p:sp>
      <p:sp>
        <p:nvSpPr>
          <p:cNvPr id="11" name="TextBox 10">
            <a:extLst>
              <a:ext uri="{FF2B5EF4-FFF2-40B4-BE49-F238E27FC236}">
                <a16:creationId xmlns:a16="http://schemas.microsoft.com/office/drawing/2014/main" id="{4C15641A-E3CE-4909-B544-858838583C5B}"/>
              </a:ext>
            </a:extLst>
          </p:cNvPr>
          <p:cNvSpPr txBox="1"/>
          <p:nvPr/>
        </p:nvSpPr>
        <p:spPr>
          <a:xfrm>
            <a:off x="4788024" y="4077072"/>
            <a:ext cx="4304383" cy="2092881"/>
          </a:xfrm>
          <a:prstGeom prst="rect">
            <a:avLst/>
          </a:prstGeom>
          <a:noFill/>
        </p:spPr>
        <p:txBody>
          <a:bodyPr wrap="none" rtlCol="0">
            <a:spAutoFit/>
          </a:bodyPr>
          <a:lstStyle/>
          <a:p>
            <a:r>
              <a:rPr lang="en-US" sz="1600" dirty="0"/>
              <a:t>Techno-Legal Domain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Drafting Agreements &amp; Policies</a:t>
            </a:r>
          </a:p>
          <a:p>
            <a:pPr marL="285750" indent="-285750">
              <a:buFont typeface="Arial" panose="020B0604020202020204" pitchFamily="34" charset="0"/>
              <a:buChar char="•"/>
            </a:pPr>
            <a:r>
              <a:rPr lang="en-US" sz="1600" dirty="0"/>
              <a:t>IT Act and other cyber law compliance</a:t>
            </a:r>
          </a:p>
          <a:p>
            <a:pPr marL="285750" indent="-285750">
              <a:buFont typeface="Arial" panose="020B0604020202020204" pitchFamily="34" charset="0"/>
              <a:buChar char="•"/>
            </a:pPr>
            <a:r>
              <a:rPr lang="en-US" sz="1600" dirty="0"/>
              <a:t>Emerging tech. legal risks assess &amp;</a:t>
            </a:r>
          </a:p>
          <a:p>
            <a:pPr marL="287338" indent="-287338"/>
            <a:r>
              <a:rPr lang="en-US" sz="1600" dirty="0"/>
              <a:t>     compliance - startups/ due diligence/M &amp;A</a:t>
            </a:r>
          </a:p>
          <a:p>
            <a:pPr marL="285750" indent="-285750">
              <a:buFont typeface="Arial" panose="020B0604020202020204" pitchFamily="34" charset="0"/>
              <a:buChar char="•"/>
            </a:pPr>
            <a:r>
              <a:rPr lang="en-US" sz="1600" dirty="0"/>
              <a:t>Litigation Support</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238428899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Types of Frauds – Ponzi Schemes</a:t>
            </a:r>
          </a:p>
        </p:txBody>
      </p:sp>
      <p:sp>
        <p:nvSpPr>
          <p:cNvPr id="2" name="Slide Number Placeholder 1"/>
          <p:cNvSpPr>
            <a:spLocks noGrp="1"/>
          </p:cNvSpPr>
          <p:nvPr>
            <p:ph type="sldNum" sz="quarter" idx="4"/>
          </p:nvPr>
        </p:nvSpPr>
        <p:spPr/>
        <p:txBody>
          <a:bodyPr/>
          <a:lstStyle/>
          <a:p>
            <a:fld id="{95CC1D26-A9BD-4BDE-BDD9-08EDBAE96860}" type="slidenum">
              <a:rPr lang="en-GB" smtClean="0"/>
              <a:pPr/>
              <a:t>5</a:t>
            </a:fld>
            <a:endParaRPr lang="en-GB" dirty="0"/>
          </a:p>
        </p:txBody>
      </p:sp>
      <p:pic>
        <p:nvPicPr>
          <p:cNvPr id="3076" name="Picture 4" descr="Image result for ponzi sch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80728"/>
            <a:ext cx="8751112" cy="47525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9BE3E38-D88C-4041-84B2-C2A624D94B25}"/>
              </a:ext>
            </a:extLst>
          </p:cNvPr>
          <p:cNvSpPr txBox="1"/>
          <p:nvPr/>
        </p:nvSpPr>
        <p:spPr>
          <a:xfrm>
            <a:off x="611560" y="6011996"/>
            <a:ext cx="8071440" cy="369332"/>
          </a:xfrm>
          <a:prstGeom prst="rect">
            <a:avLst/>
          </a:prstGeom>
          <a:noFill/>
        </p:spPr>
        <p:txBody>
          <a:bodyPr wrap="none" rtlCol="0">
            <a:spAutoFit/>
          </a:bodyPr>
          <a:lstStyle/>
          <a:p>
            <a:r>
              <a:rPr lang="en-US" dirty="0"/>
              <a:t>Now a days – it gets bundled with emerging tech. areas like Cryptocurrencies</a:t>
            </a:r>
          </a:p>
        </p:txBody>
      </p:sp>
    </p:spTree>
    <p:extLst>
      <p:ext uri="{BB962C8B-B14F-4D97-AF65-F5344CB8AC3E}">
        <p14:creationId xmlns:p14="http://schemas.microsoft.com/office/powerpoint/2010/main" val="967746508"/>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382399" y="5105400"/>
            <a:ext cx="8012113" cy="1490119"/>
          </a:xfrm>
        </p:spPr>
        <p:txBody>
          <a:bodyPr anchor="b" anchorCtr="0">
            <a:normAutofit/>
          </a:bodyPr>
          <a:lstStyle/>
          <a:p>
            <a:pPr marL="231770" indent="0">
              <a:buNone/>
            </a:pPr>
            <a:r>
              <a:rPr lang="en-US" sz="900" dirty="0">
                <a:solidFill>
                  <a:srgbClr val="000000"/>
                </a:solidFill>
              </a:rPr>
              <a:t>CyberImmersions Forensics Solutions (CIFS) is a training, education and consulting solutions provider with focus in digital forensics, litigation support, and forensic audit areas. We have the right services, expertise and solutions to help you in your transformation journey irrespective of your profession, business type, domain and size. </a:t>
            </a:r>
          </a:p>
          <a:p>
            <a:endParaRPr lang="en-US" sz="900" dirty="0">
              <a:solidFill>
                <a:srgbClr val="000000"/>
              </a:solidFill>
            </a:endParaRPr>
          </a:p>
        </p:txBody>
      </p:sp>
      <p:sp>
        <p:nvSpPr>
          <p:cNvPr id="7" name="Text Placeholder 3">
            <a:extLst>
              <a:ext uri="{FF2B5EF4-FFF2-40B4-BE49-F238E27FC236}">
                <a16:creationId xmlns:a16="http://schemas.microsoft.com/office/drawing/2014/main" id="{46A4A4AD-22FA-44F8-A260-2DBFD3949087}"/>
              </a:ext>
            </a:extLst>
          </p:cNvPr>
          <p:cNvSpPr txBox="1">
            <a:spLocks/>
          </p:cNvSpPr>
          <p:nvPr/>
        </p:nvSpPr>
        <p:spPr>
          <a:xfrm>
            <a:off x="457200" y="3505200"/>
            <a:ext cx="8012113" cy="1490119"/>
          </a:xfrm>
          <a:prstGeom prst="rect">
            <a:avLst/>
          </a:prstGeom>
        </p:spPr>
        <p:txBody>
          <a:bodyPr vert="horz" lIns="0" tIns="0" rIns="0" bIns="0" rtlCol="0" anchor="b" anchorCtr="0">
            <a:normAutofit/>
          </a:bodyPr>
          <a:lstStyle>
            <a:lvl1pPr marL="0" indent="0" algn="l" defTabSz="914400" rtl="0" eaLnBrk="1" latinLnBrk="0" hangingPunct="1">
              <a:spcBef>
                <a:spcPts val="1200"/>
              </a:spcBef>
              <a:buFont typeface="Arial" pitchFamily="34" charset="0"/>
              <a:buNone/>
              <a:defRPr sz="1800" b="0" kern="1200">
                <a:solidFill>
                  <a:schemeClr val="tx2"/>
                </a:solidFill>
                <a:latin typeface="+mn-lt"/>
                <a:ea typeface="+mn-ea"/>
                <a:cs typeface="+mn-cs"/>
              </a:defRPr>
            </a:lvl1pPr>
            <a:lvl2pPr marL="26670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266700" indent="-266700" algn="l" defTabSz="914400" rtl="0" eaLnBrk="1" latinLnBrk="0" hangingPunct="1">
              <a:spcBef>
                <a:spcPts val="1200"/>
              </a:spcBef>
              <a:buFont typeface="Arial" pitchFamily="34" charset="0"/>
              <a:buChar char="•"/>
              <a:defRPr sz="1800" i="1" kern="1200">
                <a:solidFill>
                  <a:schemeClr val="tx2"/>
                </a:solidFill>
                <a:latin typeface="+mn-lt"/>
                <a:ea typeface="+mn-ea"/>
                <a:cs typeface="+mn-cs"/>
              </a:defRPr>
            </a:lvl3pPr>
            <a:lvl4pPr marL="539750" indent="-27305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80645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1200" b="1" dirty="0">
                <a:solidFill>
                  <a:srgbClr val="000000"/>
                </a:solidFill>
              </a:rPr>
              <a:t>Sandeep Arora</a:t>
            </a:r>
          </a:p>
          <a:p>
            <a:pPr>
              <a:spcBef>
                <a:spcPts val="0"/>
              </a:spcBef>
            </a:pPr>
            <a:r>
              <a:rPr lang="en-US" sz="1200" b="1" dirty="0">
                <a:solidFill>
                  <a:srgbClr val="000000"/>
                </a:solidFill>
              </a:rPr>
              <a:t>Co-founder &amp; CEO</a:t>
            </a:r>
          </a:p>
          <a:p>
            <a:pPr>
              <a:spcBef>
                <a:spcPts val="0"/>
              </a:spcBef>
            </a:pPr>
            <a:r>
              <a:rPr lang="en-US" sz="1200" b="1" dirty="0">
                <a:solidFill>
                  <a:srgbClr val="000000"/>
                </a:solidFill>
              </a:rPr>
              <a:t>CyberImmersions Forensics Solutions</a:t>
            </a:r>
          </a:p>
          <a:p>
            <a:pPr>
              <a:spcBef>
                <a:spcPts val="0"/>
              </a:spcBef>
            </a:pPr>
            <a:r>
              <a:rPr lang="en-US" sz="1200" b="1" dirty="0">
                <a:solidFill>
                  <a:srgbClr val="000000"/>
                </a:solidFill>
              </a:rPr>
              <a:t>Cyberimmersions.com </a:t>
            </a:r>
          </a:p>
          <a:p>
            <a:pPr>
              <a:spcBef>
                <a:spcPts val="0"/>
              </a:spcBef>
            </a:pPr>
            <a:r>
              <a:rPr lang="en-US" sz="1200" b="1" dirty="0">
                <a:solidFill>
                  <a:srgbClr val="000000"/>
                </a:solidFill>
              </a:rPr>
              <a:t>Email -  </a:t>
            </a:r>
            <a:r>
              <a:rPr lang="en-US" sz="1200" b="1" dirty="0">
                <a:solidFill>
                  <a:schemeClr val="accent2"/>
                </a:solidFill>
                <a:hlinkClick r:id="rId4"/>
              </a:rPr>
              <a:t>Sandeeparora@cyberimmersions.com</a:t>
            </a:r>
            <a:endParaRPr lang="en-US" sz="1200" b="1" dirty="0">
              <a:solidFill>
                <a:schemeClr val="accent2"/>
              </a:solidFill>
            </a:endParaRPr>
          </a:p>
          <a:p>
            <a:pPr>
              <a:spcBef>
                <a:spcPts val="0"/>
              </a:spcBef>
            </a:pPr>
            <a:r>
              <a:rPr lang="en-US" sz="1200" b="1" dirty="0">
                <a:solidFill>
                  <a:srgbClr val="000000"/>
                </a:solidFill>
              </a:rPr>
              <a:t>Mobile - +91 9860628921</a:t>
            </a:r>
          </a:p>
          <a:p>
            <a:pPr>
              <a:spcBef>
                <a:spcPts val="0"/>
              </a:spcBef>
            </a:pPr>
            <a:endParaRPr lang="en-US" sz="1200" b="1" dirty="0">
              <a:solidFill>
                <a:srgbClr val="000000"/>
              </a:solidFill>
            </a:endParaRPr>
          </a:p>
        </p:txBody>
      </p:sp>
      <p:sp>
        <p:nvSpPr>
          <p:cNvPr id="8" name="TextBox 7">
            <a:extLst>
              <a:ext uri="{FF2B5EF4-FFF2-40B4-BE49-F238E27FC236}">
                <a16:creationId xmlns:a16="http://schemas.microsoft.com/office/drawing/2014/main" id="{DF9584D2-9EB9-41CD-AA36-3363CDAC75B9}"/>
              </a:ext>
            </a:extLst>
          </p:cNvPr>
          <p:cNvSpPr txBox="1"/>
          <p:nvPr/>
        </p:nvSpPr>
        <p:spPr>
          <a:xfrm>
            <a:off x="5292080" y="5142795"/>
            <a:ext cx="3177233" cy="507831"/>
          </a:xfrm>
          <a:prstGeom prst="rect">
            <a:avLst/>
          </a:prstGeom>
          <a:noFill/>
        </p:spPr>
        <p:txBody>
          <a:bodyPr wrap="square" rtlCol="0">
            <a:spAutoFit/>
          </a:bodyPr>
          <a:lstStyle/>
          <a:p>
            <a:r>
              <a:rPr lang="en-US" sz="900" dirty="0">
                <a:solidFill>
                  <a:schemeClr val="accent1"/>
                </a:solidFill>
                <a:latin typeface="+mj-lt"/>
                <a:ea typeface="+mj-ea"/>
                <a:cs typeface="+mj-cs"/>
              </a:rPr>
              <a:t>Forensics-As-A-Service | Digital Forensics | Disk Forensics | Mobile Forensics | Email Forensics | Payment Card Forensics | Forensic Audits</a:t>
            </a:r>
          </a:p>
        </p:txBody>
      </p:sp>
      <p:sp>
        <p:nvSpPr>
          <p:cNvPr id="9" name="Slide Number Placeholder 8"/>
          <p:cNvSpPr>
            <a:spLocks noGrp="1"/>
          </p:cNvSpPr>
          <p:nvPr>
            <p:ph type="sldNum" sz="quarter" idx="4"/>
          </p:nvPr>
        </p:nvSpPr>
        <p:spPr/>
        <p:txBody>
          <a:bodyPr/>
          <a:lstStyle/>
          <a:p>
            <a:fld id="{95CC1D26-A9BD-4BDE-BDD9-08EDBAE96860}" type="slidenum">
              <a:rPr lang="en-GB" smtClean="0"/>
              <a:pPr/>
              <a:t>50</a:t>
            </a:fld>
            <a:endParaRPr lang="en-GB" dirty="0"/>
          </a:p>
        </p:txBody>
      </p:sp>
      <p:sp>
        <p:nvSpPr>
          <p:cNvPr id="2" name="TextBox 1">
            <a:extLst>
              <a:ext uri="{FF2B5EF4-FFF2-40B4-BE49-F238E27FC236}">
                <a16:creationId xmlns:a16="http://schemas.microsoft.com/office/drawing/2014/main" id="{0CE331D8-EB9A-4140-86A1-9E0A6A3B4ACE}"/>
              </a:ext>
            </a:extLst>
          </p:cNvPr>
          <p:cNvSpPr txBox="1"/>
          <p:nvPr/>
        </p:nvSpPr>
        <p:spPr>
          <a:xfrm>
            <a:off x="1752600" y="1752600"/>
            <a:ext cx="5867400" cy="1200329"/>
          </a:xfrm>
          <a:prstGeom prst="rect">
            <a:avLst/>
          </a:prstGeom>
          <a:noFill/>
        </p:spPr>
        <p:txBody>
          <a:bodyPr wrap="square" rtlCol="0">
            <a:spAutoFit/>
          </a:bodyPr>
          <a:lstStyle/>
          <a:p>
            <a:r>
              <a:rPr lang="en-US" b="1" dirty="0"/>
              <a:t>For any queries, you may write to </a:t>
            </a:r>
            <a:r>
              <a:rPr lang="en-US" b="1" u="sng" dirty="0">
                <a:solidFill>
                  <a:schemeClr val="accent2"/>
                </a:solidFill>
              </a:rPr>
              <a:t>cyberimmersion.com</a:t>
            </a:r>
            <a:r>
              <a:rPr lang="en-US" b="1" dirty="0">
                <a:solidFill>
                  <a:schemeClr val="accent2"/>
                </a:solidFill>
              </a:rPr>
              <a:t>,</a:t>
            </a:r>
            <a:r>
              <a:rPr lang="en-US" b="1" dirty="0"/>
              <a:t> an online platform owned by </a:t>
            </a:r>
            <a:r>
              <a:rPr lang="en-US" b="1" dirty="0">
                <a:solidFill>
                  <a:schemeClr val="accent2"/>
                </a:solidFill>
              </a:rPr>
              <a:t>CyberImmersions Forensics Solutions (CIFS) </a:t>
            </a:r>
            <a:r>
              <a:rPr lang="en-US" b="1" dirty="0"/>
              <a:t>for Forensic Audits and Digital Forensics</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5142795"/>
            <a:ext cx="1018456" cy="465985"/>
          </a:xfrm>
          <a:prstGeom prst="rect">
            <a:avLst/>
          </a:prstGeom>
        </p:spPr>
      </p:pic>
    </p:spTree>
    <p:custDataLst>
      <p:tags r:id="rId1"/>
    </p:custDataLst>
    <p:extLst>
      <p:ext uri="{BB962C8B-B14F-4D97-AF65-F5344CB8AC3E}">
        <p14:creationId xmlns:p14="http://schemas.microsoft.com/office/powerpoint/2010/main" val="547042144"/>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95CC1D26-A9BD-4BDE-BDD9-08EDBAE96860}" type="slidenum">
              <a:rPr lang="en-GB" smtClean="0"/>
              <a:pPr/>
              <a:t>51</a:t>
            </a:fld>
            <a:endParaRPr lang="en-GB" dirty="0"/>
          </a:p>
        </p:txBody>
      </p:sp>
      <p:sp>
        <p:nvSpPr>
          <p:cNvPr id="5" name="TextBox 4"/>
          <p:cNvSpPr txBox="1"/>
          <p:nvPr/>
        </p:nvSpPr>
        <p:spPr>
          <a:xfrm>
            <a:off x="594556" y="1828800"/>
            <a:ext cx="7848600" cy="3323987"/>
          </a:xfrm>
          <a:prstGeom prst="rect">
            <a:avLst/>
          </a:prstGeom>
          <a:noFill/>
        </p:spPr>
        <p:txBody>
          <a:bodyPr wrap="square" rtlCol="0">
            <a:spAutoFit/>
          </a:bodyPr>
          <a:lstStyle/>
          <a:p>
            <a:pPr algn="just">
              <a:lnSpc>
                <a:spcPct val="150000"/>
              </a:lnSpc>
              <a:spcBef>
                <a:spcPts val="600"/>
              </a:spcBef>
            </a:pPr>
            <a:r>
              <a:rPr lang="en-US" sz="2000" b="1" dirty="0">
                <a:latin typeface="+mj-lt"/>
                <a:cs typeface="Times New Roman" panose="02020603050405020304" pitchFamily="18" charset="0"/>
              </a:rPr>
              <a:t>This presentation is owned by Cyberimmersions Forensics Solutions Pvt. Ltd. (CIFS) and is protected by Copyright Laws. Any unlicensed reproduction or distribution or use without prior permission of the owner is strictly prohibited. Cyberimmersions Forensic Solutions Pvt. Ltd. (CIFS) reserves all rights and will pursue legal action against any copyright infringements.</a:t>
            </a:r>
          </a:p>
        </p:txBody>
      </p:sp>
    </p:spTree>
    <p:extLst>
      <p:ext uri="{BB962C8B-B14F-4D97-AF65-F5344CB8AC3E}">
        <p14:creationId xmlns:p14="http://schemas.microsoft.com/office/powerpoint/2010/main" val="2487534742"/>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 Sahara</a:t>
            </a:r>
          </a:p>
        </p:txBody>
      </p:sp>
      <p:sp>
        <p:nvSpPr>
          <p:cNvPr id="3" name="Text Placeholder 2"/>
          <p:cNvSpPr>
            <a:spLocks noGrp="1"/>
          </p:cNvSpPr>
          <p:nvPr>
            <p:ph type="body" sz="quarter" idx="14"/>
          </p:nvPr>
        </p:nvSpPr>
        <p:spPr/>
        <p:txBody>
          <a:bodyPr/>
          <a:lstStyle/>
          <a:p>
            <a:pPr marL="520695" indent="-285750">
              <a:buFont typeface="Arial" panose="020B0604020202020204" pitchFamily="34" charset="0"/>
              <a:buChar char="•"/>
            </a:pPr>
            <a:r>
              <a:rPr lang="en-US" dirty="0"/>
              <a:t>SEBI v. Sahara India Real Estate Ltd.</a:t>
            </a:r>
          </a:p>
          <a:p>
            <a:pPr marL="520695" indent="-285750">
              <a:buFont typeface="Arial" panose="020B0604020202020204" pitchFamily="34" charset="0"/>
              <a:buChar char="•"/>
            </a:pPr>
            <a:r>
              <a:rPr lang="en-US" dirty="0"/>
              <a:t>Started when a CA based in Indore sent notice to National Housing Bank</a:t>
            </a:r>
          </a:p>
          <a:p>
            <a:pPr marL="800088" lvl="1" indent="-285750">
              <a:buFont typeface="Arial" panose="020B0604020202020204" pitchFamily="34" charset="0"/>
              <a:buChar char="•"/>
            </a:pPr>
            <a:r>
              <a:rPr lang="en-US" dirty="0"/>
              <a:t>Request bank to inspect housing bonds issued by Sahara India Real Estate Corp. (SIREC) and Sahara Housing Investment Corp. (SHIC)</a:t>
            </a:r>
          </a:p>
          <a:p>
            <a:pPr marL="520695" indent="-285750">
              <a:buFont typeface="Arial" panose="020B0604020202020204" pitchFamily="34" charset="0"/>
              <a:buChar char="•"/>
            </a:pPr>
            <a:r>
              <a:rPr lang="en-US" dirty="0"/>
              <a:t>Found: Bonds issued to investors not per SEBI rules</a:t>
            </a:r>
          </a:p>
          <a:p>
            <a:pPr marL="520695" indent="-285750">
              <a:buFont typeface="Arial" panose="020B0604020202020204" pitchFamily="34" charset="0"/>
              <a:buChar char="•"/>
            </a:pPr>
            <a:r>
              <a:rPr lang="en-US" dirty="0"/>
              <a:t>National Housing Bank forwarded same to SEBI for investigation</a:t>
            </a:r>
          </a:p>
          <a:p>
            <a:pPr marL="800088" lvl="1" indent="-285750">
              <a:buFont typeface="Arial" panose="020B0604020202020204" pitchFamily="34" charset="0"/>
              <a:buChar char="•"/>
            </a:pPr>
            <a:r>
              <a:rPr lang="en-US" dirty="0"/>
              <a:t>Review of Draft Red Herring Prospectus (DRHP) – raise equity for another Sahara real estate company through IPO</a:t>
            </a:r>
          </a:p>
          <a:p>
            <a:pPr marL="800088" lvl="1" indent="-285750">
              <a:buFont typeface="Arial" panose="020B0604020202020204" pitchFamily="34" charset="0"/>
              <a:buChar char="•"/>
            </a:pPr>
            <a:r>
              <a:rPr lang="en-US" dirty="0"/>
              <a:t>Disclosed – SIREC and SHIC raising huge amounts through Optionally Fully Convertible Debenture from public</a:t>
            </a:r>
          </a:p>
          <a:p>
            <a:pPr marL="520695" indent="-285750">
              <a:buFont typeface="Arial" panose="020B0604020202020204" pitchFamily="34" charset="0"/>
              <a:buChar char="•"/>
            </a:pPr>
            <a:r>
              <a:rPr lang="en-US" dirty="0"/>
              <a:t>Allegations:</a:t>
            </a:r>
          </a:p>
          <a:p>
            <a:pPr marL="800088" lvl="1" indent="-285750">
              <a:buFont typeface="Arial" panose="020B0604020202020204" pitchFamily="34" charset="0"/>
              <a:buChar char="•"/>
            </a:pPr>
            <a:r>
              <a:rPr lang="en-US" dirty="0"/>
              <a:t>SEBI declared raising thousands of crores through OFCD illegal</a:t>
            </a:r>
          </a:p>
          <a:p>
            <a:pPr marL="800088" lvl="1" indent="-285750">
              <a:buFont typeface="Arial" panose="020B0604020202020204" pitchFamily="34" charset="0"/>
              <a:buChar char="•"/>
            </a:pPr>
            <a:r>
              <a:rPr lang="en-US" dirty="0"/>
              <a:t>Total dues payable – Rs. 40,000 with interest</a:t>
            </a:r>
          </a:p>
        </p:txBody>
      </p:sp>
      <p:sp>
        <p:nvSpPr>
          <p:cNvPr id="4" name="Slide Number Placeholder 3"/>
          <p:cNvSpPr>
            <a:spLocks noGrp="1"/>
          </p:cNvSpPr>
          <p:nvPr>
            <p:ph type="sldNum" sz="quarter" idx="4"/>
          </p:nvPr>
        </p:nvSpPr>
        <p:spPr/>
        <p:txBody>
          <a:bodyPr/>
          <a:lstStyle/>
          <a:p>
            <a:fld id="{95CC1D26-A9BD-4BDE-BDD9-08EDBAE96860}" type="slidenum">
              <a:rPr lang="en-GB" smtClean="0"/>
              <a:pPr/>
              <a:t>52</a:t>
            </a:fld>
            <a:endParaRPr lang="en-GB" dirty="0"/>
          </a:p>
        </p:txBody>
      </p:sp>
    </p:spTree>
    <p:extLst>
      <p:ext uri="{BB962C8B-B14F-4D97-AF65-F5344CB8AC3E}">
        <p14:creationId xmlns:p14="http://schemas.microsoft.com/office/powerpoint/2010/main" val="1428676995"/>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 Sahara</a:t>
            </a:r>
          </a:p>
        </p:txBody>
      </p:sp>
      <p:sp>
        <p:nvSpPr>
          <p:cNvPr id="3" name="Text Placeholder 2"/>
          <p:cNvSpPr>
            <a:spLocks noGrp="1"/>
          </p:cNvSpPr>
          <p:nvPr>
            <p:ph type="body" sz="quarter" idx="14"/>
          </p:nvPr>
        </p:nvSpPr>
        <p:spPr/>
        <p:txBody>
          <a:bodyPr/>
          <a:lstStyle/>
          <a:p>
            <a:pPr marL="520695" indent="-285750">
              <a:buFont typeface="Arial" panose="020B0604020202020204" pitchFamily="34" charset="0"/>
              <a:buChar char="•"/>
            </a:pPr>
            <a:r>
              <a:rPr lang="en-US" dirty="0"/>
              <a:t>What happened?</a:t>
            </a:r>
          </a:p>
          <a:p>
            <a:pPr marL="800088" lvl="1" indent="-285750">
              <a:buFont typeface="Arial" panose="020B0604020202020204" pitchFamily="34" charset="0"/>
              <a:buChar char="•"/>
            </a:pPr>
            <a:r>
              <a:rPr lang="en-US" dirty="0"/>
              <a:t>DRHP stated company was private limited but raised money from public</a:t>
            </a:r>
          </a:p>
          <a:p>
            <a:pPr marL="800088" lvl="1" indent="-285750">
              <a:buFont typeface="Arial" panose="020B0604020202020204" pitchFamily="34" charset="0"/>
              <a:buChar char="•"/>
            </a:pPr>
            <a:r>
              <a:rPr lang="en-US" dirty="0"/>
              <a:t>OFCD issued to more than 50 people in violation of statements in DRHP</a:t>
            </a:r>
          </a:p>
          <a:p>
            <a:pPr marL="1090402" lvl="2" indent="-285750">
              <a:buFont typeface="Arial" panose="020B0604020202020204" pitchFamily="34" charset="0"/>
              <a:buChar char="•"/>
            </a:pPr>
            <a:r>
              <a:rPr lang="en-US" dirty="0"/>
              <a:t>Run as a public offer even though DRHP claimed it was for selective clients</a:t>
            </a:r>
          </a:p>
          <a:p>
            <a:pPr marL="800088" lvl="1" indent="-285750">
              <a:buFont typeface="Arial" panose="020B0604020202020204" pitchFamily="34" charset="0"/>
              <a:buChar char="•"/>
            </a:pPr>
            <a:r>
              <a:rPr lang="en-US" dirty="0"/>
              <a:t>Did not report the same to SEBI</a:t>
            </a:r>
          </a:p>
          <a:p>
            <a:pPr marL="800088" lvl="1" indent="-285750">
              <a:buFont typeface="Arial" panose="020B0604020202020204" pitchFamily="34" charset="0"/>
              <a:buChar char="•"/>
            </a:pPr>
            <a:r>
              <a:rPr lang="en-US" dirty="0"/>
              <a:t>Issued bonds to fake investors</a:t>
            </a:r>
          </a:p>
          <a:p>
            <a:pPr marL="1090402" lvl="2" indent="-285750">
              <a:buFont typeface="Arial" panose="020B0604020202020204" pitchFamily="34" charset="0"/>
              <a:buChar char="•"/>
            </a:pPr>
            <a:r>
              <a:rPr lang="en-US" dirty="0"/>
              <a:t>Fake investors were Sahara creations</a:t>
            </a:r>
          </a:p>
          <a:p>
            <a:pPr marL="520695" indent="-285750">
              <a:buFont typeface="Arial" panose="020B0604020202020204" pitchFamily="34" charset="0"/>
              <a:buChar char="•"/>
            </a:pPr>
            <a:r>
              <a:rPr lang="en-US" dirty="0"/>
              <a:t>Allegations:</a:t>
            </a:r>
          </a:p>
          <a:p>
            <a:pPr marL="800088" lvl="1" indent="-285750">
              <a:buFont typeface="Arial" panose="020B0604020202020204" pitchFamily="34" charset="0"/>
              <a:buChar char="•"/>
            </a:pPr>
            <a:r>
              <a:rPr lang="en-US" dirty="0"/>
              <a:t>Money Laundering</a:t>
            </a:r>
          </a:p>
          <a:p>
            <a:pPr marL="800088" lvl="1" indent="-285750">
              <a:buFont typeface="Arial" panose="020B0604020202020204" pitchFamily="34" charset="0"/>
              <a:buChar char="•"/>
            </a:pPr>
            <a:r>
              <a:rPr lang="en-US" dirty="0"/>
              <a:t>Securities Fraud</a:t>
            </a:r>
          </a:p>
          <a:p>
            <a:pPr marL="800088" lvl="1" indent="-285750">
              <a:buFont typeface="Arial" panose="020B0604020202020204" pitchFamily="34" charset="0"/>
              <a:buChar char="•"/>
            </a:pPr>
            <a:r>
              <a:rPr lang="en-US" dirty="0"/>
              <a:t>Fictitious Assets</a:t>
            </a:r>
          </a:p>
        </p:txBody>
      </p:sp>
      <p:sp>
        <p:nvSpPr>
          <p:cNvPr id="4" name="Slide Number Placeholder 3"/>
          <p:cNvSpPr>
            <a:spLocks noGrp="1"/>
          </p:cNvSpPr>
          <p:nvPr>
            <p:ph type="sldNum" sz="quarter" idx="4"/>
          </p:nvPr>
        </p:nvSpPr>
        <p:spPr/>
        <p:txBody>
          <a:bodyPr/>
          <a:lstStyle/>
          <a:p>
            <a:fld id="{95CC1D26-A9BD-4BDE-BDD9-08EDBAE96860}" type="slidenum">
              <a:rPr lang="en-GB" smtClean="0"/>
              <a:pPr/>
              <a:t>53</a:t>
            </a:fld>
            <a:endParaRPr lang="en-GB" dirty="0"/>
          </a:p>
        </p:txBody>
      </p:sp>
    </p:spTree>
    <p:extLst>
      <p:ext uri="{BB962C8B-B14F-4D97-AF65-F5344CB8AC3E}">
        <p14:creationId xmlns:p14="http://schemas.microsoft.com/office/powerpoint/2010/main" val="1175063684"/>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Ricoh India Limited</a:t>
            </a:r>
          </a:p>
        </p:txBody>
      </p:sp>
      <p:sp>
        <p:nvSpPr>
          <p:cNvPr id="3" name="Text Placeholder 2"/>
          <p:cNvSpPr>
            <a:spLocks noGrp="1"/>
          </p:cNvSpPr>
          <p:nvPr>
            <p:ph type="body" sz="quarter" idx="14"/>
          </p:nvPr>
        </p:nvSpPr>
        <p:spPr/>
        <p:txBody>
          <a:bodyPr/>
          <a:lstStyle/>
          <a:p>
            <a:pPr marL="520695" indent="-285750">
              <a:buFont typeface="Arial" panose="020B0604020202020204" pitchFamily="34" charset="0"/>
              <a:buChar char="•"/>
            </a:pPr>
            <a:r>
              <a:rPr lang="en-US" dirty="0"/>
              <a:t>SEBI through order dated </a:t>
            </a:r>
            <a:r>
              <a:rPr lang="en-US" b="1" dirty="0"/>
              <a:t>16.08.2018</a:t>
            </a:r>
            <a:r>
              <a:rPr lang="en-US" dirty="0"/>
              <a:t> in the matter of Ricoh India Limited considering large-scale irregularities in the business transactions of the company and manipulations in its books of accounts amounting to fraud</a:t>
            </a:r>
          </a:p>
          <a:p>
            <a:pPr marL="520695" indent="-285750">
              <a:buFont typeface="Arial" panose="020B0604020202020204" pitchFamily="34" charset="0"/>
              <a:buChar char="•"/>
            </a:pPr>
            <a:r>
              <a:rPr lang="en-US" dirty="0"/>
              <a:t>SEBI confirmed the directions issued vide the ad interim ex-parte order dated February 12, 2018 read with order dated March 06, 2018</a:t>
            </a:r>
          </a:p>
          <a:p>
            <a:pPr marL="520695" indent="-285750">
              <a:buFont typeface="Arial" panose="020B0604020202020204" pitchFamily="34" charset="0"/>
              <a:buChar char="•"/>
            </a:pPr>
            <a:r>
              <a:rPr lang="en-US" dirty="0"/>
              <a:t>Further directed that Ricoh, its directors and the other parties to proceedings shall extend all necessary co-operation to the independent auditor/audit firm appointed by BSE for conducting the above-mentioned detailed forensic audit and shall furnish all information/documents sought from them from time to time</a:t>
            </a:r>
          </a:p>
          <a:p>
            <a:pPr marL="520695" indent="-285750">
              <a:buFont typeface="Arial" panose="020B0604020202020204" pitchFamily="34" charset="0"/>
              <a:buChar char="•"/>
            </a:pPr>
            <a:r>
              <a:rPr lang="en-US" dirty="0"/>
              <a:t>And extended the time for submission of the forensic audit report by the forensic auditor to SEBI through BSE till September 30, 2018</a:t>
            </a:r>
          </a:p>
        </p:txBody>
      </p:sp>
      <p:sp>
        <p:nvSpPr>
          <p:cNvPr id="4" name="Slide Number Placeholder 3"/>
          <p:cNvSpPr>
            <a:spLocks noGrp="1"/>
          </p:cNvSpPr>
          <p:nvPr>
            <p:ph type="sldNum" sz="quarter" idx="4"/>
          </p:nvPr>
        </p:nvSpPr>
        <p:spPr/>
        <p:txBody>
          <a:bodyPr/>
          <a:lstStyle/>
          <a:p>
            <a:fld id="{95CC1D26-A9BD-4BDE-BDD9-08EDBAE96860}" type="slidenum">
              <a:rPr lang="en-GB" smtClean="0"/>
              <a:pPr/>
              <a:t>54</a:t>
            </a:fld>
            <a:endParaRPr lang="en-GB" dirty="0"/>
          </a:p>
        </p:txBody>
      </p:sp>
    </p:spTree>
    <p:extLst>
      <p:ext uri="{BB962C8B-B14F-4D97-AF65-F5344CB8AC3E}">
        <p14:creationId xmlns:p14="http://schemas.microsoft.com/office/powerpoint/2010/main" val="2708248780"/>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Forensic Audit Approach</a:t>
            </a:r>
          </a:p>
        </p:txBody>
      </p:sp>
      <p:sp>
        <p:nvSpPr>
          <p:cNvPr id="4" name="Slide Number Placeholder 3"/>
          <p:cNvSpPr>
            <a:spLocks noGrp="1"/>
          </p:cNvSpPr>
          <p:nvPr>
            <p:ph type="sldNum" sz="quarter" idx="4"/>
          </p:nvPr>
        </p:nvSpPr>
        <p:spPr/>
        <p:txBody>
          <a:bodyPr/>
          <a:lstStyle/>
          <a:p>
            <a:fld id="{95CC1D26-A9BD-4BDE-BDD9-08EDBAE96860}" type="slidenum">
              <a:rPr lang="en-GB" smtClean="0"/>
              <a:pPr/>
              <a:t>55</a:t>
            </a:fld>
            <a:endParaRPr lang="en-GB" dirty="0"/>
          </a:p>
        </p:txBody>
      </p:sp>
      <p:grpSp>
        <p:nvGrpSpPr>
          <p:cNvPr id="20" name="Group 19"/>
          <p:cNvGrpSpPr/>
          <p:nvPr/>
        </p:nvGrpSpPr>
        <p:grpSpPr>
          <a:xfrm>
            <a:off x="827584" y="874999"/>
            <a:ext cx="7056783" cy="5150566"/>
            <a:chOff x="827584" y="874999"/>
            <a:chExt cx="7056783" cy="5150566"/>
          </a:xfrm>
        </p:grpSpPr>
        <p:sp>
          <p:nvSpPr>
            <p:cNvPr id="6" name="Oval 5"/>
            <p:cNvSpPr/>
            <p:nvPr/>
          </p:nvSpPr>
          <p:spPr>
            <a:xfrm>
              <a:off x="827584" y="1628800"/>
              <a:ext cx="3600400" cy="36004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7" name="Oval 6"/>
            <p:cNvSpPr/>
            <p:nvPr/>
          </p:nvSpPr>
          <p:spPr>
            <a:xfrm>
              <a:off x="1835696" y="1008877"/>
              <a:ext cx="1584176" cy="158417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t>Law &amp; Standard</a:t>
              </a:r>
            </a:p>
          </p:txBody>
        </p:sp>
        <p:sp>
          <p:nvSpPr>
            <p:cNvPr id="8" name="Oval 7"/>
            <p:cNvSpPr/>
            <p:nvPr/>
          </p:nvSpPr>
          <p:spPr>
            <a:xfrm>
              <a:off x="827584" y="2702114"/>
              <a:ext cx="1724986" cy="161789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t>Accounting / Audit</a:t>
              </a:r>
            </a:p>
          </p:txBody>
        </p:sp>
        <p:sp>
          <p:nvSpPr>
            <p:cNvPr id="9" name="Oval 8"/>
            <p:cNvSpPr/>
            <p:nvPr/>
          </p:nvSpPr>
          <p:spPr>
            <a:xfrm>
              <a:off x="2732895" y="2708998"/>
              <a:ext cx="1574870" cy="15748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t>Business Method</a:t>
              </a:r>
            </a:p>
          </p:txBody>
        </p:sp>
        <p:sp>
          <p:nvSpPr>
            <p:cNvPr id="11" name="Oval 10"/>
            <p:cNvSpPr/>
            <p:nvPr/>
          </p:nvSpPr>
          <p:spPr>
            <a:xfrm>
              <a:off x="5762414" y="874999"/>
              <a:ext cx="2121953" cy="212195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Risk Assessment &amp; Investigation Analysis</a:t>
              </a:r>
            </a:p>
          </p:txBody>
        </p:sp>
        <p:sp>
          <p:nvSpPr>
            <p:cNvPr id="12" name="Oval 11"/>
            <p:cNvSpPr/>
            <p:nvPr/>
          </p:nvSpPr>
          <p:spPr>
            <a:xfrm>
              <a:off x="5762415" y="3903613"/>
              <a:ext cx="2121952" cy="212195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Reporting &amp; Proving</a:t>
              </a:r>
            </a:p>
          </p:txBody>
        </p:sp>
        <p:cxnSp>
          <p:nvCxnSpPr>
            <p:cNvPr id="14" name="Straight Arrow Connector 13"/>
            <p:cNvCxnSpPr/>
            <p:nvPr/>
          </p:nvCxnSpPr>
          <p:spPr>
            <a:xfrm flipV="1">
              <a:off x="4567348" y="2204864"/>
              <a:ext cx="1080119" cy="108012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698519" y="3104964"/>
              <a:ext cx="0" cy="64807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1835696" y="4399814"/>
              <a:ext cx="1724986" cy="158417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t>Systems / Technology </a:t>
              </a:r>
            </a:p>
          </p:txBody>
        </p:sp>
      </p:grpSp>
    </p:spTree>
    <p:extLst>
      <p:ext uri="{BB962C8B-B14F-4D97-AF65-F5344CB8AC3E}">
        <p14:creationId xmlns:p14="http://schemas.microsoft.com/office/powerpoint/2010/main" val="2651909059"/>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Forensic Audit - focus</a:t>
            </a:r>
          </a:p>
        </p:txBody>
      </p:sp>
      <p:sp>
        <p:nvSpPr>
          <p:cNvPr id="3" name="Text Placeholder 2"/>
          <p:cNvSpPr>
            <a:spLocks noGrp="1"/>
          </p:cNvSpPr>
          <p:nvPr>
            <p:ph type="body" sz="quarter" idx="14"/>
          </p:nvPr>
        </p:nvSpPr>
        <p:spPr/>
        <p:txBody>
          <a:bodyPr/>
          <a:lstStyle/>
          <a:p>
            <a:pPr marL="520695" indent="-285750">
              <a:buFont typeface="Arial" panose="020B0604020202020204" pitchFamily="34" charset="0"/>
              <a:buChar char="•"/>
            </a:pPr>
            <a:r>
              <a:rPr lang="en-US" dirty="0"/>
              <a:t>Investigative analysis, inquiry, or inspection of</a:t>
            </a:r>
          </a:p>
          <a:p>
            <a:pPr marL="800088" lvl="1" indent="-285750">
              <a:buFont typeface="Arial" panose="020B0604020202020204" pitchFamily="34" charset="0"/>
              <a:buChar char="•"/>
            </a:pPr>
            <a:r>
              <a:rPr lang="en-US" dirty="0"/>
              <a:t>Documentation and ‘</a:t>
            </a:r>
            <a:r>
              <a:rPr lang="en-US" i="1" dirty="0"/>
              <a:t>paper trail</a:t>
            </a:r>
            <a:r>
              <a:rPr lang="en-US" dirty="0"/>
              <a:t>’</a:t>
            </a:r>
          </a:p>
          <a:p>
            <a:pPr marL="800088" lvl="1" indent="-285750">
              <a:buFont typeface="Arial" panose="020B0604020202020204" pitchFamily="34" charset="0"/>
              <a:buChar char="•"/>
            </a:pPr>
            <a:r>
              <a:rPr lang="en-US" dirty="0"/>
              <a:t>Electronic systems/data</a:t>
            </a:r>
          </a:p>
          <a:p>
            <a:pPr marL="800088" lvl="1" indent="-285750">
              <a:buFont typeface="Arial" panose="020B0604020202020204" pitchFamily="34" charset="0"/>
              <a:buChar char="•"/>
            </a:pPr>
            <a:r>
              <a:rPr lang="en-US" dirty="0"/>
              <a:t>People</a:t>
            </a:r>
          </a:p>
          <a:p>
            <a:pPr marL="800088" lvl="1" indent="-285750">
              <a:buFont typeface="Arial" panose="020B0604020202020204" pitchFamily="34" charset="0"/>
              <a:buChar char="•"/>
            </a:pPr>
            <a:r>
              <a:rPr lang="en-US" dirty="0"/>
              <a:t>Determine and discover</a:t>
            </a:r>
          </a:p>
          <a:p>
            <a:pPr marL="1090402" lvl="2" indent="-285750">
              <a:buFont typeface="Arial" panose="020B0604020202020204" pitchFamily="34" charset="0"/>
              <a:buChar char="•"/>
            </a:pPr>
            <a:r>
              <a:rPr lang="en-US" dirty="0"/>
              <a:t>Fraud</a:t>
            </a:r>
          </a:p>
          <a:p>
            <a:pPr marL="1090402" lvl="2" indent="-285750">
              <a:buFont typeface="Arial" panose="020B0604020202020204" pitchFamily="34" charset="0"/>
              <a:buChar char="•"/>
            </a:pPr>
            <a:r>
              <a:rPr lang="en-US" dirty="0"/>
              <a:t>Embezzlement or Siphoning of Funds</a:t>
            </a:r>
          </a:p>
          <a:p>
            <a:pPr marL="1090402" lvl="2" indent="-285750">
              <a:buFont typeface="Arial" panose="020B0604020202020204" pitchFamily="34" charset="0"/>
              <a:buChar char="•"/>
            </a:pPr>
            <a:r>
              <a:rPr lang="en-US" dirty="0"/>
              <a:t>Asset misappropriation – hidden assets</a:t>
            </a:r>
          </a:p>
          <a:p>
            <a:pPr marL="520695" indent="-285750">
              <a:buFont typeface="Arial" panose="020B0604020202020204" pitchFamily="34" charset="0"/>
              <a:buChar char="•"/>
            </a:pPr>
            <a:r>
              <a:rPr lang="en-US" dirty="0"/>
              <a:t>Focus on economic transactions and reporting – evidentiary value</a:t>
            </a:r>
          </a:p>
          <a:p>
            <a:pPr marL="520695" indent="-285750">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95CC1D26-A9BD-4BDE-BDD9-08EDBAE96860}" type="slidenum">
              <a:rPr lang="en-GB" smtClean="0"/>
              <a:pPr/>
              <a:t>56</a:t>
            </a:fld>
            <a:endParaRPr lang="en-GB" dirty="0"/>
          </a:p>
        </p:txBody>
      </p:sp>
      <p:pic>
        <p:nvPicPr>
          <p:cNvPr id="2050" name="Picture 2" descr="Image result for need for forensic accoun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8200" y="1240880"/>
            <a:ext cx="3362232" cy="187105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asset misappropri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746064"/>
            <a:ext cx="3362232" cy="1925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94888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Case Study – PNB Bank Fraud</a:t>
            </a:r>
          </a:p>
        </p:txBody>
      </p:sp>
      <p:sp>
        <p:nvSpPr>
          <p:cNvPr id="4" name="Slide Number Placeholder 3"/>
          <p:cNvSpPr>
            <a:spLocks noGrp="1"/>
          </p:cNvSpPr>
          <p:nvPr>
            <p:ph type="sldNum" sz="quarter" idx="4"/>
          </p:nvPr>
        </p:nvSpPr>
        <p:spPr/>
        <p:txBody>
          <a:bodyPr/>
          <a:lstStyle/>
          <a:p>
            <a:fld id="{95CC1D26-A9BD-4BDE-BDD9-08EDBAE96860}" type="slidenum">
              <a:rPr lang="en-GB" smtClean="0"/>
              <a:pPr/>
              <a:t>6</a:t>
            </a:fld>
            <a:endParaRPr lang="en-GB" dirty="0"/>
          </a:p>
        </p:txBody>
      </p:sp>
      <p:pic>
        <p:nvPicPr>
          <p:cNvPr id="7" name="Content Placeholder 6"/>
          <p:cNvPicPr>
            <a:picLocks noGrp="1" noChangeAspect="1"/>
          </p:cNvPicPr>
          <p:nvPr>
            <p:ph sz="quarter" idx="15"/>
          </p:nvPr>
        </p:nvPicPr>
        <p:blipFill>
          <a:blip r:embed="rId2"/>
          <a:stretch>
            <a:fillRect/>
          </a:stretch>
        </p:blipFill>
        <p:spPr>
          <a:xfrm>
            <a:off x="899592" y="980728"/>
            <a:ext cx="7372156" cy="5304214"/>
          </a:xfrm>
          <a:prstGeom prst="rect">
            <a:avLst/>
          </a:prstGeom>
        </p:spPr>
      </p:pic>
      <p:sp>
        <p:nvSpPr>
          <p:cNvPr id="2" name="TextBox 1">
            <a:extLst>
              <a:ext uri="{FF2B5EF4-FFF2-40B4-BE49-F238E27FC236}">
                <a16:creationId xmlns:a16="http://schemas.microsoft.com/office/drawing/2014/main" id="{E34A427D-8263-4F22-AA7D-957518904A43}"/>
              </a:ext>
            </a:extLst>
          </p:cNvPr>
          <p:cNvSpPr txBox="1"/>
          <p:nvPr/>
        </p:nvSpPr>
        <p:spPr>
          <a:xfrm>
            <a:off x="5395988" y="1115452"/>
            <a:ext cx="2448271" cy="369332"/>
          </a:xfrm>
          <a:prstGeom prst="rect">
            <a:avLst/>
          </a:prstGeom>
          <a:noFill/>
        </p:spPr>
        <p:txBody>
          <a:bodyPr wrap="square" rtlCol="0">
            <a:spAutoFit/>
          </a:bodyPr>
          <a:lstStyle/>
          <a:p>
            <a:r>
              <a:rPr lang="en-US" b="1" dirty="0"/>
              <a:t>Rs. 11,394 Crores</a:t>
            </a:r>
          </a:p>
        </p:txBody>
      </p:sp>
    </p:spTree>
    <p:extLst>
      <p:ext uri="{BB962C8B-B14F-4D97-AF65-F5344CB8AC3E}">
        <p14:creationId xmlns:p14="http://schemas.microsoft.com/office/powerpoint/2010/main" val="273018119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 PNB Bank Fraud</a:t>
            </a:r>
          </a:p>
        </p:txBody>
      </p:sp>
      <p:sp>
        <p:nvSpPr>
          <p:cNvPr id="3" name="Text Placeholder 2"/>
          <p:cNvSpPr>
            <a:spLocks noGrp="1"/>
          </p:cNvSpPr>
          <p:nvPr>
            <p:ph type="body" sz="quarter" idx="14"/>
          </p:nvPr>
        </p:nvSpPr>
        <p:spPr>
          <a:xfrm>
            <a:off x="179512" y="962376"/>
            <a:ext cx="8388000" cy="4626864"/>
          </a:xfrm>
        </p:spPr>
        <p:txBody>
          <a:bodyPr/>
          <a:lstStyle/>
          <a:p>
            <a:pPr marL="520695" indent="-285750">
              <a:buFont typeface="Arial" panose="020B0604020202020204" pitchFamily="34" charset="0"/>
              <a:buChar char="•"/>
            </a:pPr>
            <a:r>
              <a:rPr lang="en-US" dirty="0"/>
              <a:t>Discovery</a:t>
            </a:r>
          </a:p>
          <a:p>
            <a:pPr marL="800088" lvl="1" indent="-285750">
              <a:buFont typeface="Arial" panose="020B0604020202020204" pitchFamily="34" charset="0"/>
              <a:buChar char="•"/>
            </a:pPr>
            <a:r>
              <a:rPr lang="en-US" sz="1400" dirty="0"/>
              <a:t>Representative of accused companies approach Mumbai branch to request buyers’ credit</a:t>
            </a:r>
          </a:p>
          <a:p>
            <a:pPr marL="800088" lvl="1" indent="-285750">
              <a:buFont typeface="Arial" panose="020B0604020202020204" pitchFamily="34" charset="0"/>
              <a:buChar char="•"/>
            </a:pPr>
            <a:r>
              <a:rPr lang="en-US" sz="1400" dirty="0"/>
              <a:t>No pre-arranged credit limit – branch official directed company to give full amount as collateral against LoU (fresh)</a:t>
            </a:r>
          </a:p>
          <a:p>
            <a:pPr marL="800088" lvl="1" indent="-285750">
              <a:buFont typeface="Arial" panose="020B0604020202020204" pitchFamily="34" charset="0"/>
              <a:buChar char="•"/>
            </a:pPr>
            <a:r>
              <a:rPr lang="en-US" sz="1400" dirty="0"/>
              <a:t>Representative insisted LoUs raised in the past without collateral</a:t>
            </a:r>
          </a:p>
          <a:p>
            <a:pPr marL="800088" lvl="1" indent="-285750">
              <a:buFont typeface="Arial" panose="020B0604020202020204" pitchFamily="34" charset="0"/>
              <a:buChar char="•"/>
            </a:pPr>
            <a:r>
              <a:rPr lang="en-US" sz="1400" dirty="0"/>
              <a:t>PNB did not find record of such transactions in its databases</a:t>
            </a:r>
          </a:p>
          <a:p>
            <a:pPr marL="800088" lvl="1" indent="-285750">
              <a:buFont typeface="Arial" panose="020B0604020202020204" pitchFamily="34" charset="0"/>
              <a:buChar char="•"/>
            </a:pPr>
            <a:r>
              <a:rPr lang="en-US" sz="1400" dirty="0"/>
              <a:t>Found: junior employees issued fraudulent LoUs over SWIFT interbank messaging system</a:t>
            </a:r>
          </a:p>
          <a:p>
            <a:pPr marL="1090402" lvl="2" indent="-285750">
              <a:buFont typeface="Arial" panose="020B0604020202020204" pitchFamily="34" charset="0"/>
              <a:buChar char="•"/>
            </a:pPr>
            <a:r>
              <a:rPr lang="en-US" sz="1400" dirty="0"/>
              <a:t>No LoUs logged on core banking system</a:t>
            </a:r>
          </a:p>
          <a:p>
            <a:pPr marL="520695" indent="-285750">
              <a:buFont typeface="Arial" panose="020B0604020202020204" pitchFamily="34" charset="0"/>
              <a:buChar char="•"/>
            </a:pPr>
            <a:r>
              <a:rPr lang="en-US" dirty="0"/>
              <a:t>Key Failure Points</a:t>
            </a:r>
          </a:p>
          <a:p>
            <a:pPr marL="800088" lvl="1" indent="-285750">
              <a:buFont typeface="Arial" panose="020B0604020202020204" pitchFamily="34" charset="0"/>
              <a:buChar char="•"/>
            </a:pPr>
            <a:r>
              <a:rPr lang="en-US" sz="1400" dirty="0"/>
              <a:t>No rotation of duties</a:t>
            </a:r>
          </a:p>
          <a:p>
            <a:pPr marL="800088" lvl="1" indent="-285750">
              <a:buFont typeface="Arial" panose="020B0604020202020204" pitchFamily="34" charset="0"/>
              <a:buChar char="•"/>
            </a:pPr>
            <a:r>
              <a:rPr lang="en-US" sz="1400" dirty="0"/>
              <a:t>Non Integration between SWIFT &amp; Core banking System</a:t>
            </a:r>
          </a:p>
          <a:p>
            <a:pPr marL="800088" lvl="1" indent="-285750">
              <a:buFont typeface="Arial" panose="020B0604020202020204" pitchFamily="34" charset="0"/>
              <a:buChar char="•"/>
            </a:pPr>
            <a:r>
              <a:rPr lang="en-US" sz="1400" dirty="0"/>
              <a:t>Management Failure</a:t>
            </a:r>
          </a:p>
          <a:p>
            <a:pPr marL="800088" lvl="1" indent="-285750">
              <a:buFont typeface="Arial" panose="020B0604020202020204" pitchFamily="34" charset="0"/>
              <a:buChar char="•"/>
            </a:pPr>
            <a:r>
              <a:rPr lang="en-US" sz="1400" dirty="0"/>
              <a:t>Internal Auditor</a:t>
            </a:r>
          </a:p>
        </p:txBody>
      </p:sp>
      <p:sp>
        <p:nvSpPr>
          <p:cNvPr id="4" name="Slide Number Placeholder 3"/>
          <p:cNvSpPr>
            <a:spLocks noGrp="1"/>
          </p:cNvSpPr>
          <p:nvPr>
            <p:ph type="sldNum" sz="quarter" idx="4"/>
          </p:nvPr>
        </p:nvSpPr>
        <p:spPr/>
        <p:txBody>
          <a:bodyPr/>
          <a:lstStyle/>
          <a:p>
            <a:fld id="{95CC1D26-A9BD-4BDE-BDD9-08EDBAE96860}" type="slidenum">
              <a:rPr lang="en-GB" smtClean="0"/>
              <a:pPr/>
              <a:t>7</a:t>
            </a:fld>
            <a:endParaRPr lang="en-GB" dirty="0"/>
          </a:p>
        </p:txBody>
      </p:sp>
    </p:spTree>
    <p:extLst>
      <p:ext uri="{BB962C8B-B14F-4D97-AF65-F5344CB8AC3E}">
        <p14:creationId xmlns:p14="http://schemas.microsoft.com/office/powerpoint/2010/main" val="187295805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Case Study – Satyam (Dec 2008)</a:t>
            </a:r>
          </a:p>
        </p:txBody>
      </p:sp>
      <p:sp>
        <p:nvSpPr>
          <p:cNvPr id="6" name="Text Placeholder 5"/>
          <p:cNvSpPr>
            <a:spLocks noGrp="1"/>
          </p:cNvSpPr>
          <p:nvPr>
            <p:ph type="body" sz="quarter" idx="14"/>
          </p:nvPr>
        </p:nvSpPr>
        <p:spPr>
          <a:xfrm>
            <a:off x="251520" y="1628800"/>
            <a:ext cx="8388000" cy="4626864"/>
          </a:xfrm>
        </p:spPr>
        <p:txBody>
          <a:bodyPr/>
          <a:lstStyle/>
          <a:p>
            <a:pPr marL="520695" indent="-285750">
              <a:buFont typeface="Arial" panose="020B0604020202020204" pitchFamily="34" charset="0"/>
              <a:buChar char="•"/>
            </a:pPr>
            <a:r>
              <a:rPr lang="en-US" sz="1600" dirty="0"/>
              <a:t>How it happened?  - Creative Accounting, Financial Statements Manipulation, Bribery</a:t>
            </a:r>
          </a:p>
          <a:p>
            <a:pPr marL="800088" lvl="1" indent="-285750">
              <a:buFont typeface="Arial" panose="020B0604020202020204" pitchFamily="34" charset="0"/>
              <a:buChar char="•"/>
            </a:pPr>
            <a:r>
              <a:rPr lang="en-US" dirty="0"/>
              <a:t>Overstated Revenue (Fake billings) &amp; Profits</a:t>
            </a:r>
          </a:p>
          <a:p>
            <a:pPr marL="800088" lvl="1" indent="-285750">
              <a:buFont typeface="Arial" panose="020B0604020202020204" pitchFamily="34" charset="0"/>
              <a:buChar char="•"/>
            </a:pPr>
            <a:r>
              <a:rPr lang="en-US" dirty="0"/>
              <a:t>Overstated cash &amp; bank balances, debtors</a:t>
            </a:r>
          </a:p>
          <a:p>
            <a:pPr marL="800088" lvl="1" indent="-285750">
              <a:buFont typeface="Arial" panose="020B0604020202020204" pitchFamily="34" charset="0"/>
              <a:buChar char="•"/>
            </a:pPr>
            <a:r>
              <a:rPr lang="en-US" dirty="0"/>
              <a:t>Non-existent accrued interest </a:t>
            </a:r>
          </a:p>
          <a:p>
            <a:pPr marL="800088" lvl="1" indent="-285750">
              <a:buFont typeface="Arial" panose="020B0604020202020204" pitchFamily="34" charset="0"/>
              <a:buChar char="•"/>
            </a:pPr>
            <a:r>
              <a:rPr lang="en-US" dirty="0"/>
              <a:t>Understated liability</a:t>
            </a:r>
          </a:p>
          <a:p>
            <a:pPr marL="800088" lvl="1" indent="-285750">
              <a:buFont typeface="Arial" panose="020B0604020202020204" pitchFamily="34" charset="0"/>
              <a:buChar char="•"/>
            </a:pPr>
            <a:r>
              <a:rPr lang="en-US" dirty="0"/>
              <a:t>Paid Salaries to non-existent employees - 40,000 (actual) vs. 53,000 (books)</a:t>
            </a:r>
          </a:p>
          <a:p>
            <a:pPr marL="520695" indent="-285750">
              <a:buFont typeface="Arial" panose="020B0604020202020204" pitchFamily="34" charset="0"/>
              <a:buChar char="•"/>
            </a:pPr>
            <a:endParaRPr lang="en-US" sz="1600" dirty="0"/>
          </a:p>
          <a:p>
            <a:pPr marL="520695" indent="-285750">
              <a:buFont typeface="Arial" panose="020B0604020202020204" pitchFamily="34" charset="0"/>
              <a:buChar char="•"/>
            </a:pPr>
            <a:r>
              <a:rPr lang="en-US" sz="1600" dirty="0"/>
              <a:t>Key Failure Points</a:t>
            </a:r>
          </a:p>
          <a:p>
            <a:pPr marL="800088" lvl="1" indent="-285750">
              <a:buFont typeface="Arial" panose="020B0604020202020204" pitchFamily="34" charset="0"/>
              <a:buChar char="•"/>
            </a:pPr>
            <a:r>
              <a:rPr lang="en-US" dirty="0"/>
              <a:t>Management planned fraud at CEO (Ramalingam Raju), CFO level</a:t>
            </a:r>
          </a:p>
          <a:p>
            <a:pPr marL="800088" lvl="1" indent="-285750">
              <a:buFont typeface="Arial" panose="020B0604020202020204" pitchFamily="34" charset="0"/>
              <a:buChar char="•"/>
            </a:pPr>
            <a:r>
              <a:rPr lang="en-US" dirty="0"/>
              <a:t>Role of internal auditors and Involvement of external auditors from PwC</a:t>
            </a:r>
          </a:p>
          <a:p>
            <a:pPr marL="800088" lvl="1" indent="-285750">
              <a:buFont typeface="Arial" panose="020B0604020202020204" pitchFamily="34" charset="0"/>
              <a:buChar char="•"/>
            </a:pPr>
            <a:r>
              <a:rPr lang="en-US" dirty="0"/>
              <a:t>Board governance issues</a:t>
            </a:r>
          </a:p>
          <a:p>
            <a:pPr marL="800088" lvl="1" indent="-285750">
              <a:buFont typeface="Arial" panose="020B0604020202020204" pitchFamily="34" charset="0"/>
              <a:buChar char="•"/>
            </a:pPr>
            <a:r>
              <a:rPr lang="en-US" dirty="0"/>
              <a:t>SEBI clean chit on corporate governance law</a:t>
            </a:r>
          </a:p>
        </p:txBody>
      </p:sp>
      <p:sp>
        <p:nvSpPr>
          <p:cNvPr id="3" name="Slide Number Placeholder 2"/>
          <p:cNvSpPr>
            <a:spLocks noGrp="1"/>
          </p:cNvSpPr>
          <p:nvPr>
            <p:ph type="sldNum" sz="quarter" idx="4"/>
          </p:nvPr>
        </p:nvSpPr>
        <p:spPr/>
        <p:txBody>
          <a:bodyPr/>
          <a:lstStyle/>
          <a:p>
            <a:fld id="{95CC1D26-A9BD-4BDE-BDD9-08EDBAE96860}" type="slidenum">
              <a:rPr lang="en-GB" smtClean="0"/>
              <a:pPr/>
              <a:t>8</a:t>
            </a:fld>
            <a:endParaRPr lang="en-GB" dirty="0"/>
          </a:p>
        </p:txBody>
      </p:sp>
      <p:sp>
        <p:nvSpPr>
          <p:cNvPr id="8" name="Text Placeholder 2">
            <a:extLst>
              <a:ext uri="{FF2B5EF4-FFF2-40B4-BE49-F238E27FC236}">
                <a16:creationId xmlns:a16="http://schemas.microsoft.com/office/drawing/2014/main" id="{161816C3-67C9-49CA-89C1-52AD433B64D8}"/>
              </a:ext>
            </a:extLst>
          </p:cNvPr>
          <p:cNvSpPr txBox="1">
            <a:spLocks/>
          </p:cNvSpPr>
          <p:nvPr/>
        </p:nvSpPr>
        <p:spPr>
          <a:xfrm>
            <a:off x="-36512" y="980728"/>
            <a:ext cx="8784976" cy="936104"/>
          </a:xfrm>
          <a:prstGeom prst="rect">
            <a:avLst/>
          </a:prstGeom>
        </p:spPr>
        <p:txBody>
          <a:bodyPr vert="horz" lIns="0" tIns="0" rIns="0" bIns="0" rtlCol="0">
            <a:noAutofit/>
          </a:bodyPr>
          <a:lstStyle>
            <a:lvl1pPr marL="463539" indent="-228594" algn="l" defTabSz="914377" rtl="0" eaLnBrk="1" latinLnBrk="0" hangingPunct="1">
              <a:spcBef>
                <a:spcPts val="1200"/>
              </a:spcBef>
              <a:buSzPct val="125000"/>
              <a:buFont typeface="Courier New"/>
              <a:buNone/>
              <a:defRPr sz="1800" b="0" kern="1200">
                <a:solidFill>
                  <a:schemeClr val="tx2"/>
                </a:solidFill>
                <a:latin typeface="+mn-lt"/>
                <a:ea typeface="+mn-ea"/>
                <a:cs typeface="+mn-cs"/>
              </a:defRPr>
            </a:lvl1pPr>
            <a:lvl2pPr marL="742932" indent="-266693" algn="l" defTabSz="914377" rtl="0" eaLnBrk="1" latinLnBrk="0" hangingPunct="1">
              <a:spcBef>
                <a:spcPts val="1200"/>
              </a:spcBef>
              <a:buSzPts val="1600"/>
              <a:buFont typeface="Courier New" pitchFamily="49" charset="0"/>
              <a:buChar char="o"/>
              <a:defRPr sz="1600" kern="1200">
                <a:solidFill>
                  <a:schemeClr val="tx2"/>
                </a:solidFill>
                <a:latin typeface="+mn-lt"/>
                <a:ea typeface="+mn-ea"/>
                <a:cs typeface="+mn-cs"/>
              </a:defRPr>
            </a:lvl2pPr>
            <a:lvl3pPr marL="1033246" indent="-266693" algn="l" defTabSz="914377" rtl="0" eaLnBrk="1" latinLnBrk="0" hangingPunct="1">
              <a:spcBef>
                <a:spcPts val="1200"/>
              </a:spcBef>
              <a:buSzPts val="1600"/>
              <a:buFont typeface="Arial"/>
              <a:buChar char="−"/>
              <a:defRPr sz="1600" i="1" kern="1200">
                <a:solidFill>
                  <a:schemeClr val="tx2"/>
                </a:solidFill>
                <a:latin typeface="+mn-lt"/>
                <a:ea typeface="+mn-ea"/>
                <a:cs typeface="+mn-cs"/>
              </a:defRPr>
            </a:lvl3pPr>
            <a:lvl4pPr marL="1307559" indent="-273044" algn="l" defTabSz="968350" rtl="0" eaLnBrk="1" latinLnBrk="0" hangingPunct="1">
              <a:spcBef>
                <a:spcPts val="1200"/>
              </a:spcBef>
              <a:buSzPts val="1600"/>
              <a:buFont typeface="Arial"/>
              <a:buChar char="−"/>
              <a:defRPr sz="1600" kern="1200">
                <a:solidFill>
                  <a:schemeClr val="tx2"/>
                </a:solidFill>
                <a:latin typeface="+mn-lt"/>
                <a:ea typeface="+mn-ea"/>
                <a:cs typeface="+mn-cs"/>
              </a:defRPr>
            </a:lvl4pPr>
            <a:lvl5pPr marL="1490435" indent="-266693" algn="l" defTabSz="914377" rtl="0" eaLnBrk="1" latinLnBrk="0" hangingPunct="1">
              <a:spcBef>
                <a:spcPts val="1200"/>
              </a:spcBef>
              <a:buFont typeface="Arial" pitchFamily="34" charset="0"/>
              <a:buNone/>
              <a:defRPr sz="1600" kern="1200">
                <a:solidFill>
                  <a:schemeClr val="tx2"/>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088" lvl="1" indent="-285750">
              <a:buFont typeface="Arial" panose="020B0604020202020204" pitchFamily="34" charset="0"/>
              <a:buChar char="•"/>
            </a:pPr>
            <a:r>
              <a:rPr lang="en-US" dirty="0"/>
              <a:t>Satyam Background - Revenue: $2.1 Billion Listed on NYSE, DOW</a:t>
            </a:r>
          </a:p>
          <a:p>
            <a:pPr marL="514338" lvl="1" indent="0">
              <a:buNone/>
            </a:pPr>
            <a:endParaRPr lang="en-US" dirty="0"/>
          </a:p>
        </p:txBody>
      </p:sp>
    </p:spTree>
    <p:extLst>
      <p:ext uri="{BB962C8B-B14F-4D97-AF65-F5344CB8AC3E}">
        <p14:creationId xmlns:p14="http://schemas.microsoft.com/office/powerpoint/2010/main" val="30419688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Frauds - examples</a:t>
            </a:r>
          </a:p>
        </p:txBody>
      </p:sp>
      <p:sp>
        <p:nvSpPr>
          <p:cNvPr id="4" name="Slide Number Placeholder 3"/>
          <p:cNvSpPr>
            <a:spLocks noGrp="1"/>
          </p:cNvSpPr>
          <p:nvPr>
            <p:ph type="sldNum" sz="quarter" idx="4"/>
          </p:nvPr>
        </p:nvSpPr>
        <p:spPr/>
        <p:txBody>
          <a:bodyPr/>
          <a:lstStyle/>
          <a:p>
            <a:fld id="{95CC1D26-A9BD-4BDE-BDD9-08EDBAE96860}" type="slidenum">
              <a:rPr lang="en-GB" smtClean="0"/>
              <a:pPr/>
              <a:t>9</a:t>
            </a:fld>
            <a:endParaRPr lang="en-GB" dirty="0"/>
          </a:p>
        </p:txBody>
      </p:sp>
      <p:pic>
        <p:nvPicPr>
          <p:cNvPr id="4098" name="Picture 2" descr="Image result for vijay mallya fraud">
            <a:extLst>
              <a:ext uri="{FF2B5EF4-FFF2-40B4-BE49-F238E27FC236}">
                <a16:creationId xmlns:a16="http://schemas.microsoft.com/office/drawing/2014/main" id="{22B2D5AE-1E81-4675-8C78-B6C4788B6E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3024336" cy="18952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Jaypee builders scam">
            <a:extLst>
              <a:ext uri="{FF2B5EF4-FFF2-40B4-BE49-F238E27FC236}">
                <a16:creationId xmlns:a16="http://schemas.microsoft.com/office/drawing/2014/main" id="{0D98DF1F-A851-4C97-8A80-FC555B0078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304345"/>
            <a:ext cx="2698626" cy="179026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sahara scam scam">
            <a:extLst>
              <a:ext uri="{FF2B5EF4-FFF2-40B4-BE49-F238E27FC236}">
                <a16:creationId xmlns:a16="http://schemas.microsoft.com/office/drawing/2014/main" id="{D987370D-2815-4A73-86F2-003BC38F67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3933056"/>
            <a:ext cx="2644700" cy="214064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ricoh india">
            <a:extLst>
              <a:ext uri="{FF2B5EF4-FFF2-40B4-BE49-F238E27FC236}">
                <a16:creationId xmlns:a16="http://schemas.microsoft.com/office/drawing/2014/main" id="{C541395C-7C34-4352-B3D2-3DB84699D7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3929781"/>
            <a:ext cx="2736304" cy="2091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394264"/>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plate">
  <a:themeElements>
    <a:clrScheme name="Custom 98">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575757"/>
      </a:accent5>
      <a:accent6>
        <a:srgbClr val="BDD203"/>
      </a:accent6>
      <a:hlink>
        <a:srgbClr val="00A1DE"/>
      </a:hlink>
      <a:folHlink>
        <a:srgbClr val="72C7E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orensic Audits" id="{6865BDC0-B514-4B7F-B1DF-20AB230CC467}" vid="{E70F24E9-039A-4AB6-8116-656E468F9E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5164</TotalTime>
  <Words>3498</Words>
  <Application>Microsoft Office PowerPoint</Application>
  <PresentationFormat>On-screen Show (4:3)</PresentationFormat>
  <Paragraphs>635</Paragraphs>
  <Slides>56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Courier New</vt:lpstr>
      <vt:lpstr>Times New Roman</vt:lpstr>
      <vt:lpstr>Wingdings</vt:lpstr>
      <vt:lpstr>template</vt:lpstr>
      <vt:lpstr>Sandeep Arora ca, cma, cs, chfi, cissp, ccsp, cisa  CyberImmersions Forensics Solutions (CIFS)  A niche solutions provider - forensic audit and digital forensics lab. &amp; services CyberImmersions.com</vt:lpstr>
      <vt:lpstr>Agenda</vt:lpstr>
      <vt:lpstr>Frauds: A Primer</vt:lpstr>
      <vt:lpstr>Frauds Type – select list</vt:lpstr>
      <vt:lpstr>Types of Frauds – Ponzi Schemes</vt:lpstr>
      <vt:lpstr>Case Study – PNB Bank Fraud</vt:lpstr>
      <vt:lpstr>Case Study – PNB Bank Fraud</vt:lpstr>
      <vt:lpstr>Case Study – Satyam (Dec 2008)</vt:lpstr>
      <vt:lpstr>Other Frauds - examples</vt:lpstr>
      <vt:lpstr>Forensic Audit</vt:lpstr>
      <vt:lpstr>What is Forensic Audit?</vt:lpstr>
      <vt:lpstr>Difference Between Financial &amp; Forensic Audits</vt:lpstr>
      <vt:lpstr>Forensic Audit – Need &amp; role</vt:lpstr>
      <vt:lpstr>Forensic Audit – key challenges</vt:lpstr>
      <vt:lpstr>Forensic Audit methodology</vt:lpstr>
      <vt:lpstr>Phase 1 Forensic Audit – identification and scope</vt:lpstr>
      <vt:lpstr>Forensic Audit -  Identification &amp; Scope</vt:lpstr>
      <vt:lpstr>Phase 2 Forensic Audit – Analysis, Investigation &amp; evidence collection</vt:lpstr>
      <vt:lpstr>Forensic Audit: analysis and Investigation</vt:lpstr>
      <vt:lpstr>Forensic Audit: Investigation</vt:lpstr>
      <vt:lpstr>Fraud Theory Approach</vt:lpstr>
      <vt:lpstr>Forensic Audit: Analysis and Investigation</vt:lpstr>
      <vt:lpstr>Forensic Audit – Evidence Gathering</vt:lpstr>
      <vt:lpstr>Forensic Audit– document Analysis &amp; accounting</vt:lpstr>
      <vt:lpstr>Forensic Audit - interviewing</vt:lpstr>
      <vt:lpstr>Forensic Audit - interviewing</vt:lpstr>
      <vt:lpstr>Forensic Audit – data analysis and mining</vt:lpstr>
      <vt:lpstr>Forensic Audit – data analysis and mining</vt:lpstr>
      <vt:lpstr>Forensic Audit – data analysis and mining</vt:lpstr>
      <vt:lpstr>CAATs’ Process</vt:lpstr>
      <vt:lpstr>CAAT – Tools (Select list)</vt:lpstr>
      <vt:lpstr>Data analysis and mining – Tools (Select list)</vt:lpstr>
      <vt:lpstr>Why Digital Forensics is inevitable today?</vt:lpstr>
      <vt:lpstr>Case Study - Enron</vt:lpstr>
      <vt:lpstr>Digital Forensics landscape</vt:lpstr>
      <vt:lpstr>Digital Forensics - Process</vt:lpstr>
      <vt:lpstr>Digital Forensics – Process</vt:lpstr>
      <vt:lpstr>Digital Forensics - Process</vt:lpstr>
      <vt:lpstr>Digital Forensics - Challenges</vt:lpstr>
      <vt:lpstr>Digital Forensics - Challenges</vt:lpstr>
      <vt:lpstr>Emerging technologies – Challenges &amp; Benefits for forensic audit</vt:lpstr>
      <vt:lpstr>Phase 3 Forensic audit - reporting</vt:lpstr>
      <vt:lpstr>Forensic Audit - Reporting</vt:lpstr>
      <vt:lpstr>Forensic Audit - Reporting</vt:lpstr>
      <vt:lpstr>Phase 4 Forensic audit – legal action</vt:lpstr>
      <vt:lpstr>Forensic Audit – Legal Action</vt:lpstr>
      <vt:lpstr>Forensic Audit - Legal Action</vt:lpstr>
      <vt:lpstr>Forensic Auditing as a Profession</vt:lpstr>
      <vt:lpstr>CyberImmersions – What we do?</vt:lpstr>
      <vt:lpstr>PowerPoint Presentation</vt:lpstr>
      <vt:lpstr>PowerPoint Presentation</vt:lpstr>
      <vt:lpstr>Case Study - Sahara</vt:lpstr>
      <vt:lpstr>Case Study - Sahara</vt:lpstr>
      <vt:lpstr>Ricoh India Limited</vt:lpstr>
      <vt:lpstr>Forensic Audit Approach</vt:lpstr>
      <vt:lpstr>Forensic Audit - focus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Transfer</dc:title>
  <dc:creator>Windows User</dc:creator>
  <cp:lastModifiedBy>Sandeep Arora</cp:lastModifiedBy>
  <cp:revision>1378</cp:revision>
  <dcterms:created xsi:type="dcterms:W3CDTF">2018-06-12T11:35:16Z</dcterms:created>
  <dcterms:modified xsi:type="dcterms:W3CDTF">2018-09-24T10:13:19Z</dcterms:modified>
</cp:coreProperties>
</file>